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66" r:id="rId2"/>
    <p:sldId id="260" r:id="rId3"/>
    <p:sldId id="258" r:id="rId4"/>
    <p:sldId id="259" r:id="rId5"/>
    <p:sldId id="265" r:id="rId6"/>
    <p:sldId id="257" r:id="rId7"/>
    <p:sldId id="262" r:id="rId8"/>
    <p:sldId id="261" r:id="rId9"/>
    <p:sldId id="264" r:id="rId10"/>
    <p:sldId id="263" r:id="rId11"/>
    <p:sldId id="267" r:id="rId12"/>
    <p:sldId id="268" r:id="rId13"/>
    <p:sldId id="270" r:id="rId14"/>
    <p:sldId id="271" r:id="rId15"/>
    <p:sldId id="272" r:id="rId16"/>
    <p:sldId id="269" r:id="rId17"/>
    <p:sldId id="273" r:id="rId18"/>
    <p:sldId id="276" r:id="rId19"/>
    <p:sldId id="279" r:id="rId20"/>
    <p:sldId id="278" r:id="rId21"/>
    <p:sldId id="277" r:id="rId22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="smNativeData" xmlns:pr="smNativeData" xmlns:p15="http://schemas.microsoft.com/office/powerpoint/2012/main" xmlns:p14="http://schemas.microsoft.com/office/powerpoint/2010/main" xmlns:mc="http://schemas.openxmlformats.org/markup-compatibility/2006" dt="1731932615" val="1206" rev64="64" revOS="4"/>
      <pr:smFileRevision xmlns="smNativeData" xmlns:pr="smNativeData" xmlns:p15="http://schemas.microsoft.com/office/powerpoint/2012/main" xmlns:p14="http://schemas.microsoft.com/office/powerpoint/2010/main" xmlns:mc="http://schemas.openxmlformats.org/markup-compatibility/2006" dt="1731932615" val="0"/>
      <pr:guideOptions xmlns="smNativeData" xmlns:pr="smNativeData" xmlns:p15="http://schemas.microsoft.com/office/powerpoint/2012/main" xmlns:p14="http://schemas.microsoft.com/office/powerpoint/2010/main" xmlns:mc="http://schemas.openxmlformats.org/markup-compatibility/2006" dt="1731932615" snapToBorders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32" autoAdjust="0"/>
    <p:restoredTop sz="94187" autoAdjust="0"/>
  </p:normalViewPr>
  <p:slideViewPr>
    <p:cSldViewPr>
      <p:cViewPr>
        <p:scale>
          <a:sx n="100" d="100"/>
          <a:sy n="100" d="100"/>
        </p:scale>
        <p:origin x="509" y="-1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" d="100"/>
        <a:sy n="15" d="100"/>
      </p:scale>
      <p:origin x="0" y="0"/>
    </p:cViewPr>
  </p:sorterViewPr>
  <p:notesViewPr>
    <p:cSldViewPr>
      <p:cViewPr>
        <p:scale>
          <a:sx n="62" d="100"/>
          <a:sy n="62" d="100"/>
        </p:scale>
        <p:origin x="1005" y="21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стьВерх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IEgAA0AIAABAAAAAmAAAACAAAAP//////////MAAAABQAAAAAAAAAAAD//wAAAQAAAP//AAAB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3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BcAAAAAAAAwKgAA0AIAABAAAAAmAAAACAAAAP//////////MAAAABQAAAAAAAAAAAD//wAAAQAAAP//AAABAA=="/>
              </a:ext>
            </a:extLst>
          </p:cNvSpPr>
          <p:nvPr>
            <p:ph type="dt" sz="quarter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E683-CDD6-9010-987D-3B45A8336E6E}" type="datetime1">
              <a:t>19.02.2025</a:t>
            </a:fld>
            <a:endParaRPr/>
          </a:p>
        </p:txBody>
      </p:sp>
      <p:sp>
        <p:nvSpPr>
          <p:cNvPr id="4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//////MAAAABQAAAAAAAAAAAD//wAAAQAAAP//AAABAA=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//////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Щелкните для редактирования основных стилей текста</a:t>
            </a:r>
          </a:p>
          <a:p>
            <a:pPr lvl="1">
              <a:defRPr lang="ru-ru"/>
            </a:pPr>
            <a:r>
              <a:t>Второй уровень</a:t>
            </a:r>
          </a:p>
          <a:p>
            <a:pPr lvl="2">
              <a:defRPr lang="ru-ru"/>
            </a:pPr>
            <a:r>
              <a:t>Третий уровень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Пятый уровень</a:t>
            </a:r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HA1AABIEgAAQDgAABAAAAAmAAAACAAAAP//////////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BcAAHA1AAAwKgAAQDgAABAAAAAmAAAACAAAAP//////////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9C5E-10D6-906A-987D-E63FD2336EB3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749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710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COc7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683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74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372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KHA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57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MAAAABQAAAAAAAAAAAD//wAAAQAAAP//AAABAA==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YZ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ru-ru" sz="2400" cap="none"/>
            </a:lvl1pPr>
            <a:lvl2pPr marL="457200" indent="0" algn="ctr">
              <a:buNone/>
              <a:defRPr lang="ru-ru" sz="2000" cap="none"/>
            </a:lvl2pPr>
            <a:lvl3pPr marL="914400" indent="0" algn="ctr">
              <a:buNone/>
              <a:defRPr lang="ru-ru" sz="1800" cap="none"/>
            </a:lvl3pPr>
            <a:lvl4pPr marL="1371600" indent="0" algn="ctr">
              <a:buNone/>
              <a:defRPr lang="ru-ru" sz="1600" cap="none"/>
            </a:lvl4pPr>
            <a:lvl5pPr marL="1828800" indent="0" algn="ctr">
              <a:buNone/>
              <a:defRPr lang="ru-ru" sz="1600" cap="none"/>
            </a:lvl5pPr>
            <a:lvl6pPr marL="2286000" indent="0" algn="ctr">
              <a:buNone/>
              <a:defRPr lang="ru-ru" sz="1600" cap="none"/>
            </a:lvl6pPr>
            <a:lvl7pPr marL="2743200" indent="0" algn="ctr">
              <a:buNone/>
              <a:defRPr lang="ru-ru" sz="1600" cap="none"/>
            </a:lvl7pPr>
            <a:lvl8pPr marL="3200400" indent="0" algn="ctr">
              <a:buNone/>
              <a:defRPr lang="ru-ru" sz="1600" cap="none"/>
            </a:lvl8pPr>
            <a:lvl9pPr marL="3657600" indent="0" algn="ctr">
              <a:buNone/>
              <a:defRPr lang="ru-ru" sz="1600" cap="none"/>
            </a:lvl9pPr>
          </a:lstStyle>
          <a:p>
            <a:pPr>
              <a:defRPr lang="ru-ru"/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6D6-98D6-9040-987D-6E15F8336E3B}" type="datetime1">
              <a:t>19.02.2025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gGr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F3CD-83D6-9005-987D-7550BD336E2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D9F0-BED6-902F-987D-487A97336E1D}" type="datetime1">
              <a:t>19.02.2025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AAA0-EED6-905C-987D-1809E4336E4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MAAAABQAAAAAAAAAAAD//wAAAQAAAP//AAABAA==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C07F-31D6-9036-987D-C7638E336E92}" type="datetime1">
              <a:t>19.02.2025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AA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CAA-E4D6-901A-987D-124FA2336E4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BJKL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897-D9D6-900E-987D-2F5BB6336E7A}" type="datetime1">
              <a:t>19.02.2025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C57E-30D6-9033-987D-C6668B336E9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ru-ru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ru-ru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ru-ru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ru-ru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ru-ru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ru-ru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ru-ru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ru-ru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ru-ru" sz="1600" cap="none">
                <a:solidFill>
                  <a:srgbClr val="8C8C8C"/>
                </a:solidFill>
              </a:defRPr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1C1-8FD6-9047-987D-7912FF336E2C}" type="datetime1">
              <a:t>19.02.2025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B94B-05D6-904F-987D-F31AF7336EA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FuTT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UY0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o8T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6D3-9DD6-9040-987D-6B15F8336E3E}" type="datetime1">
              <a:t>19.02.2025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A3C5-8BD6-9055-987D-7D00ED336E2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MAAAABQAAAAAAAAAAAD//wAAAQAAAP//AAABAA==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MAAAABQAAAAAAAAAAAD//wAAAQAAAP//AAABAA==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6" name="Объект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MAAAABQAAAAAAAAAAAD//wAAAQAAAP//AAABAA==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Дат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075-3BD6-9006-987D-CD53BE336E98}" type="datetime1">
              <a:t>19.02.2025</a:t>
            </a:fld>
            <a:endParaRPr/>
          </a:p>
        </p:txBody>
      </p:sp>
      <p:sp>
        <p:nvSpPr>
          <p:cNvPr id="8" name="Нижний колонтитул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Номер слайда 8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6BA-F4D6-9010-987D-0245A8336E5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A488-C6D6-9052-987D-3007EA336E65}" type="datetime1">
              <a:t>19.02.2025</a:t>
            </a:fld>
            <a:endParaRPr/>
          </a:p>
        </p:txBody>
      </p:sp>
      <p:sp>
        <p:nvSpPr>
          <p:cNvPr id="4" name="Нижний колонтитул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921-6FD6-907F-987D-992AC7336ECC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t>19.02.2025</a:t>
            </a:fld>
            <a:endParaRPr/>
          </a:p>
        </p:txBody>
      </p:sp>
      <p:sp>
        <p:nvSpPr>
          <p:cNvPr id="3" name="Нижний колонтитул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ru-ru" sz="3200" cap="none"/>
            </a:lvl1pPr>
            <a:lvl2pPr>
              <a:defRPr lang="ru-ru" sz="2800" cap="none"/>
            </a:lvl2pPr>
            <a:lvl3pPr>
              <a:defRPr lang="ru-ru" sz="2400" cap="none"/>
            </a:lvl3pPr>
            <a:lvl4pPr>
              <a:defRPr lang="ru-ru" sz="2000" cap="none"/>
            </a:lvl4pPr>
            <a:lvl5pPr>
              <a:defRPr lang="ru-ru" sz="2000" cap="none"/>
            </a:lvl5pPr>
            <a:lvl6pPr>
              <a:defRPr lang="ru-ru" sz="2000" cap="none"/>
            </a:lvl6pPr>
            <a:lvl7pPr>
              <a:defRPr lang="ru-ru" sz="2000" cap="none"/>
            </a:lvl7pPr>
            <a:lvl8pPr>
              <a:defRPr lang="ru-ru" sz="2000" cap="none"/>
            </a:lvl8pPr>
            <a:lvl9pPr>
              <a:defRPr lang="ru-ru" sz="2000" cap="none"/>
            </a:lvl9pPr>
          </a:lstStyle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9E94-DAD6-9068-987D-2C3DD0336E79}" type="datetime1">
              <a:t>19.02.2025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BFC9-87D6-9049-987D-711CF1336E24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Рисун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MAAAABQAAAAAAAAAAAD//wAAAQAAAP//AAABAA==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ru-ru" sz="3200" cap="none"/>
            </a:lvl1pPr>
            <a:lvl2pPr marL="457200" indent="0">
              <a:buNone/>
              <a:defRPr lang="ru-ru" sz="2800" cap="none"/>
            </a:lvl2pPr>
            <a:lvl3pPr marL="914400" indent="0">
              <a:buNone/>
              <a:defRPr lang="ru-ru" sz="2400" cap="none"/>
            </a:lvl3pPr>
            <a:lvl4pPr marL="1371600" indent="0">
              <a:buNone/>
              <a:defRPr lang="ru-ru" sz="2000" cap="none"/>
            </a:lvl4pPr>
            <a:lvl5pPr marL="1828800" indent="0">
              <a:buNone/>
              <a:defRPr lang="ru-ru" sz="2000" cap="none"/>
            </a:lvl5pPr>
            <a:lvl6pPr marL="2286000" indent="0">
              <a:buNone/>
              <a:defRPr lang="ru-ru" sz="2000" cap="none"/>
            </a:lvl6pPr>
            <a:lvl7pPr marL="2743200" indent="0">
              <a:buNone/>
              <a:defRPr lang="ru-ru" sz="2000" cap="none"/>
            </a:lvl7pPr>
            <a:lvl8pPr marL="3200400" indent="0">
              <a:buNone/>
              <a:defRPr lang="ru-ru" sz="2000" cap="none"/>
            </a:lvl8pPr>
            <a:lvl9pPr marL="3657600" indent="0">
              <a:buNone/>
              <a:defRPr lang="ru-ru" sz="2000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D013-5DD6-9026-987D-AB739E336EFE}" type="datetime1">
              <a:t>19.02.2025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57B-35D6-9013-987D-C346AB336E9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MAAAABQAAAAAAAAAAAD//wAAAQAAAP//AAABAA==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YZ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MAAAABQAAAAAAAAAAAD//wAAAQAAAP//AAABAA==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EB64-2AD6-901D-987D-DC48A5336E89}" type="datetime1">
              <a:t>19.02.2025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F43E-70D6-9002-987D-8657BA336ED3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18" Type="http://schemas.openxmlformats.org/officeDocument/2006/relationships/image" Target="../media/image75.jpeg"/><Relationship Id="rId26" Type="http://schemas.openxmlformats.org/officeDocument/2006/relationships/image" Target="../media/image83.png"/><Relationship Id="rId3" Type="http://schemas.openxmlformats.org/officeDocument/2006/relationships/image" Target="../media/image60.jpeg"/><Relationship Id="rId21" Type="http://schemas.openxmlformats.org/officeDocument/2006/relationships/image" Target="../media/image78.jpe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17" Type="http://schemas.openxmlformats.org/officeDocument/2006/relationships/image" Target="../media/image74.jpeg"/><Relationship Id="rId25" Type="http://schemas.openxmlformats.org/officeDocument/2006/relationships/image" Target="../media/image82.jpeg"/><Relationship Id="rId2" Type="http://schemas.openxmlformats.org/officeDocument/2006/relationships/image" Target="../media/image59.jpeg"/><Relationship Id="rId16" Type="http://schemas.openxmlformats.org/officeDocument/2006/relationships/image" Target="../media/image73.jpe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24" Type="http://schemas.openxmlformats.org/officeDocument/2006/relationships/image" Target="../media/image81.jpeg"/><Relationship Id="rId5" Type="http://schemas.openxmlformats.org/officeDocument/2006/relationships/image" Target="../media/image62.jpeg"/><Relationship Id="rId15" Type="http://schemas.openxmlformats.org/officeDocument/2006/relationships/image" Target="../media/image72.jpeg"/><Relationship Id="rId23" Type="http://schemas.openxmlformats.org/officeDocument/2006/relationships/image" Target="../media/image80.jpeg"/><Relationship Id="rId10" Type="http://schemas.openxmlformats.org/officeDocument/2006/relationships/image" Target="../media/image67.jpeg"/><Relationship Id="rId19" Type="http://schemas.openxmlformats.org/officeDocument/2006/relationships/image" Target="../media/image76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Relationship Id="rId22" Type="http://schemas.openxmlformats.org/officeDocument/2006/relationships/image" Target="../media/image7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18" Type="http://schemas.openxmlformats.org/officeDocument/2006/relationships/image" Target="../media/image75.jpeg"/><Relationship Id="rId26" Type="http://schemas.openxmlformats.org/officeDocument/2006/relationships/image" Target="../media/image83.png"/><Relationship Id="rId3" Type="http://schemas.openxmlformats.org/officeDocument/2006/relationships/image" Target="../media/image60.jpeg"/><Relationship Id="rId21" Type="http://schemas.openxmlformats.org/officeDocument/2006/relationships/image" Target="../media/image78.jpe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17" Type="http://schemas.openxmlformats.org/officeDocument/2006/relationships/image" Target="../media/image74.jpeg"/><Relationship Id="rId25" Type="http://schemas.openxmlformats.org/officeDocument/2006/relationships/image" Target="../media/image82.jpeg"/><Relationship Id="rId2" Type="http://schemas.openxmlformats.org/officeDocument/2006/relationships/image" Target="../media/image59.jpeg"/><Relationship Id="rId16" Type="http://schemas.openxmlformats.org/officeDocument/2006/relationships/image" Target="../media/image73.jpe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24" Type="http://schemas.openxmlformats.org/officeDocument/2006/relationships/image" Target="../media/image81.jpeg"/><Relationship Id="rId5" Type="http://schemas.openxmlformats.org/officeDocument/2006/relationships/image" Target="../media/image62.jpeg"/><Relationship Id="rId15" Type="http://schemas.openxmlformats.org/officeDocument/2006/relationships/image" Target="../media/image72.jpeg"/><Relationship Id="rId23" Type="http://schemas.openxmlformats.org/officeDocument/2006/relationships/image" Target="../media/image80.jpeg"/><Relationship Id="rId10" Type="http://schemas.openxmlformats.org/officeDocument/2006/relationships/image" Target="../media/image67.jpeg"/><Relationship Id="rId19" Type="http://schemas.openxmlformats.org/officeDocument/2006/relationships/image" Target="../media/image76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Relationship Id="rId22" Type="http://schemas.openxmlformats.org/officeDocument/2006/relationships/image" Target="../media/image7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jpeg"/><Relationship Id="rId18" Type="http://schemas.openxmlformats.org/officeDocument/2006/relationships/image" Target="../media/image75.jpeg"/><Relationship Id="rId26" Type="http://schemas.openxmlformats.org/officeDocument/2006/relationships/image" Target="../media/image83.png"/><Relationship Id="rId3" Type="http://schemas.openxmlformats.org/officeDocument/2006/relationships/image" Target="../media/image61.jpeg"/><Relationship Id="rId21" Type="http://schemas.openxmlformats.org/officeDocument/2006/relationships/image" Target="../media/image78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17" Type="http://schemas.openxmlformats.org/officeDocument/2006/relationships/image" Target="../media/image74.jpeg"/><Relationship Id="rId25" Type="http://schemas.openxmlformats.org/officeDocument/2006/relationships/image" Target="../media/image82.jpeg"/><Relationship Id="rId2" Type="http://schemas.openxmlformats.org/officeDocument/2006/relationships/image" Target="../media/image72.jpeg"/><Relationship Id="rId16" Type="http://schemas.openxmlformats.org/officeDocument/2006/relationships/image" Target="../media/image73.jpe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11" Type="http://schemas.openxmlformats.org/officeDocument/2006/relationships/image" Target="../media/image67.jpeg"/><Relationship Id="rId24" Type="http://schemas.openxmlformats.org/officeDocument/2006/relationships/image" Target="../media/image81.jpeg"/><Relationship Id="rId5" Type="http://schemas.openxmlformats.org/officeDocument/2006/relationships/image" Target="../media/image59.jpeg"/><Relationship Id="rId15" Type="http://schemas.openxmlformats.org/officeDocument/2006/relationships/image" Target="../media/image71.jpeg"/><Relationship Id="rId23" Type="http://schemas.openxmlformats.org/officeDocument/2006/relationships/image" Target="../media/image80.jpeg"/><Relationship Id="rId10" Type="http://schemas.openxmlformats.org/officeDocument/2006/relationships/image" Target="../media/image66.jpeg"/><Relationship Id="rId19" Type="http://schemas.openxmlformats.org/officeDocument/2006/relationships/image" Target="../media/image76.jpeg"/><Relationship Id="rId4" Type="http://schemas.openxmlformats.org/officeDocument/2006/relationships/image" Target="../media/image62.jpeg"/><Relationship Id="rId9" Type="http://schemas.openxmlformats.org/officeDocument/2006/relationships/image" Target="../media/image65.jpeg"/><Relationship Id="rId14" Type="http://schemas.openxmlformats.org/officeDocument/2006/relationships/image" Target="../media/image70.jpeg"/><Relationship Id="rId22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NoFAACrAQAAbiYAALsP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" y="271145"/>
            <a:ext cx="5295900" cy="2286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Изображение3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LYFAAAJEgAA6goAANgV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" y="2931795"/>
            <a:ext cx="845820" cy="6191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FALAAD1EQAAfQ8AAHUV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838960" y="2919095"/>
            <a:ext cx="678815" cy="5689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5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CYQAADpEAAA/BUAAIEVAAAQAAAAJgAAAAgAAAD//////////zAAAAAUAAAAAAAAAAAA//8AAAEAAAD//wAAAQA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625090" y="2748915"/>
            <a:ext cx="948690" cy="7467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Изображение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BcWAACxEAAAMxsAAFIVAAAQAAAAJgAAAAgAAAD//////////zAAAAAUAAAAAAAAAAAA//8AAAEAAAD//wAAAQA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3590925" y="2713355"/>
            <a:ext cx="830580" cy="7524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Изображение7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AsbAACJEQAAFyAAADsVAAAQAAAAJgAAAAgAAAD//////////zAAAAAUAAAAAAAAAAAA//8AAAEAAAD//wAAAQA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4396105" y="2850515"/>
            <a:ext cx="820420" cy="6007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Изображение8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DogAAB4EQAAlCUAAGIVAAAQAAAAJgAAAAgAAAD//////////zAAAAAUAAAAAAAAAAAA//8AAAEAAAD//wAAAQA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238750" y="2839720"/>
            <a:ext cx="869950" cy="6362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7ABBB80-4457-1D2F-787B-4F4CAC4648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2471" y="4014123"/>
            <a:ext cx="4932199" cy="245714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D479D4F-D257-EFC2-0DF0-D4FC0D1916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964" y="3870325"/>
            <a:ext cx="4811697" cy="24819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0" y="600501"/>
            <a:ext cx="5941374" cy="6109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r="1651" b="4432"/>
          <a:stretch/>
        </p:blipFill>
        <p:spPr>
          <a:xfrm>
            <a:off x="921000" y="26250"/>
            <a:ext cx="5175000" cy="3402750"/>
          </a:xfrm>
          <a:prstGeom prst="rect">
            <a:avLst/>
          </a:prstGeom>
          <a:ln>
            <a:noFill/>
          </a:ln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897-D9D6-900E-987D-2F5BB6336E7A}" type="datetime1">
              <a:rPr lang="ru-RU" smtClean="0"/>
              <a:t>19.02.2025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C57E-30D6-9033-987D-C6668B336E93}" type="slidenum">
              <a:rPr lang="ru-RU" smtClean="0"/>
              <a:t>11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4439" r="1992" b="4819"/>
          <a:stretch/>
        </p:blipFill>
        <p:spPr>
          <a:xfrm>
            <a:off x="6095999" y="26251"/>
            <a:ext cx="4950001" cy="3383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00" y="3429000"/>
            <a:ext cx="5266316" cy="354029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4054" t="331" r="2021"/>
          <a:stretch/>
        </p:blipFill>
        <p:spPr>
          <a:xfrm>
            <a:off x="6068358" y="3438217"/>
            <a:ext cx="4977642" cy="3531082"/>
          </a:xfrm>
          <a:prstGeom prst="rect">
            <a:avLst/>
          </a:prstGeom>
        </p:spPr>
      </p:pic>
      <p:sp>
        <p:nvSpPr>
          <p:cNvPr id="13" name="Блок-схема: узел 12"/>
          <p:cNvSpPr/>
          <p:nvPr/>
        </p:nvSpPr>
        <p:spPr>
          <a:xfrm>
            <a:off x="3581400" y="1179000"/>
            <a:ext cx="174600" cy="135000"/>
          </a:xfrm>
          <a:prstGeom prst="flowChartConnector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Блок-схема: узел 13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Блок-схема: узел 14"/>
          <p:cNvSpPr/>
          <p:nvPr/>
        </p:nvSpPr>
        <p:spPr>
          <a:xfrm>
            <a:off x="8458499" y="4544676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6" name="Блок-схема: узел 15"/>
          <p:cNvSpPr/>
          <p:nvPr/>
        </p:nvSpPr>
        <p:spPr>
          <a:xfrm>
            <a:off x="8458499" y="113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7" name="Блок-схема: узел 16"/>
          <p:cNvSpPr/>
          <p:nvPr/>
        </p:nvSpPr>
        <p:spPr>
          <a:xfrm>
            <a:off x="3497850" y="4544676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8" name="Блок-схема: узел 17"/>
          <p:cNvSpPr/>
          <p:nvPr/>
        </p:nvSpPr>
        <p:spPr>
          <a:xfrm>
            <a:off x="3497850" y="113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Таблица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98602"/>
              </p:ext>
            </p:extLst>
          </p:nvPr>
        </p:nvGraphicFramePr>
        <p:xfrm>
          <a:off x="669250" y="38418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488230"/>
              </p:ext>
            </p:extLst>
          </p:nvPr>
        </p:nvGraphicFramePr>
        <p:xfrm>
          <a:off x="691122" y="377791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620"/>
              </p:ext>
            </p:extLst>
          </p:nvPr>
        </p:nvGraphicFramePr>
        <p:xfrm>
          <a:off x="1685015" y="6848258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405086"/>
              </p:ext>
            </p:extLst>
          </p:nvPr>
        </p:nvGraphicFramePr>
        <p:xfrm>
          <a:off x="6655765" y="6812607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9" name="Таблица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80481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5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19.02.2025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1" r="2081" b="3872"/>
          <a:stretch/>
        </p:blipFill>
        <p:spPr>
          <a:xfrm>
            <a:off x="881188" y="0"/>
            <a:ext cx="5188627" cy="3429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5038" r="1680" b="4110"/>
          <a:stretch/>
        </p:blipFill>
        <p:spPr>
          <a:xfrm>
            <a:off x="6097660" y="0"/>
            <a:ext cx="4950000" cy="34169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r="1598"/>
          <a:stretch/>
        </p:blipFill>
        <p:spPr>
          <a:xfrm>
            <a:off x="888529" y="3416970"/>
            <a:ext cx="5198546" cy="3555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l="4152" r="1671"/>
          <a:stretch/>
        </p:blipFill>
        <p:spPr>
          <a:xfrm>
            <a:off x="6079097" y="3416970"/>
            <a:ext cx="4968563" cy="35670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0289" y="4652941"/>
            <a:ext cx="225572" cy="1828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234" y="4652941"/>
            <a:ext cx="225572" cy="1828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0289" y="1270862"/>
            <a:ext cx="225572" cy="18289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234" y="1270862"/>
            <a:ext cx="225572" cy="182896"/>
          </a:xfrm>
          <a:prstGeom prst="rect">
            <a:avLst/>
          </a:prstGeom>
        </p:spPr>
      </p:pic>
      <p:sp>
        <p:nvSpPr>
          <p:cNvPr id="12" name="Блок-схема: узел 11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1157"/>
              </p:ext>
            </p:extLst>
          </p:nvPr>
        </p:nvGraphicFramePr>
        <p:xfrm>
          <a:off x="682016" y="36504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440789"/>
              </p:ext>
            </p:extLst>
          </p:nvPr>
        </p:nvGraphicFramePr>
        <p:xfrm>
          <a:off x="655479" y="379404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899727"/>
              </p:ext>
            </p:extLst>
          </p:nvPr>
        </p:nvGraphicFramePr>
        <p:xfrm>
          <a:off x="1685015" y="6848258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43739"/>
              </p:ext>
            </p:extLst>
          </p:nvPr>
        </p:nvGraphicFramePr>
        <p:xfrm>
          <a:off x="6645277" y="6867629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819208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9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13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483" r="2395" b="3399"/>
          <a:stretch/>
        </p:blipFill>
        <p:spPr>
          <a:xfrm>
            <a:off x="1483497" y="0"/>
            <a:ext cx="4590000" cy="34650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5169" t="1597" r="1743" b="4019"/>
          <a:stretch/>
        </p:blipFill>
        <p:spPr>
          <a:xfrm>
            <a:off x="6096001" y="-11440"/>
            <a:ext cx="4365000" cy="34390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1802" r="2479"/>
          <a:stretch/>
        </p:blipFill>
        <p:spPr>
          <a:xfrm>
            <a:off x="1483497" y="3439952"/>
            <a:ext cx="4612502" cy="36017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5536" t="1897" r="2198"/>
          <a:stretch/>
        </p:blipFill>
        <p:spPr>
          <a:xfrm>
            <a:off x="6125456" y="3455251"/>
            <a:ext cx="4335545" cy="3586439"/>
          </a:xfrm>
          <a:prstGeom prst="rect">
            <a:avLst/>
          </a:prstGeom>
        </p:spPr>
      </p:pic>
      <p:sp>
        <p:nvSpPr>
          <p:cNvPr id="10" name="Блок-схема: узел 9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3378335" y="424924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7716300" y="424924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7716300" y="8250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Блок-схема: узел 13"/>
          <p:cNvSpPr/>
          <p:nvPr/>
        </p:nvSpPr>
        <p:spPr>
          <a:xfrm>
            <a:off x="3378335" y="8250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29391" y="193890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51323"/>
              </p:ext>
            </p:extLst>
          </p:nvPr>
        </p:nvGraphicFramePr>
        <p:xfrm>
          <a:off x="1779636" y="6913439"/>
          <a:ext cx="434582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4165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111417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4" name="Таблица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695119"/>
              </p:ext>
            </p:extLst>
          </p:nvPr>
        </p:nvGraphicFramePr>
        <p:xfrm>
          <a:off x="6229391" y="6913439"/>
          <a:ext cx="434582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4165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111417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5" name="Таблица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2048"/>
              </p:ext>
            </p:extLst>
          </p:nvPr>
        </p:nvGraphicFramePr>
        <p:xfrm>
          <a:off x="1254748" y="3506069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9798"/>
              </p:ext>
            </p:extLst>
          </p:nvPr>
        </p:nvGraphicFramePr>
        <p:xfrm>
          <a:off x="1249755" y="9900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819208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7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14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2132" b="4301"/>
          <a:stretch/>
        </p:blipFill>
        <p:spPr>
          <a:xfrm>
            <a:off x="921000" y="51450"/>
            <a:ext cx="5175000" cy="3401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722" r="2400" b="3990"/>
          <a:stretch/>
        </p:blipFill>
        <p:spPr>
          <a:xfrm>
            <a:off x="6106200" y="69450"/>
            <a:ext cx="4916010" cy="3383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r="2393"/>
          <a:stretch/>
        </p:blipFill>
        <p:spPr>
          <a:xfrm>
            <a:off x="920887" y="3445874"/>
            <a:ext cx="5164491" cy="35814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4094" r="2115"/>
          <a:stretch/>
        </p:blipFill>
        <p:spPr>
          <a:xfrm>
            <a:off x="6083429" y="3428999"/>
            <a:ext cx="4962571" cy="3598299"/>
          </a:xfrm>
          <a:prstGeom prst="rect">
            <a:avLst/>
          </a:prstGeom>
        </p:spPr>
      </p:pic>
      <p:sp>
        <p:nvSpPr>
          <p:cNvPr id="10" name="Блок-схема: узел 9"/>
          <p:cNvSpPr/>
          <p:nvPr/>
        </p:nvSpPr>
        <p:spPr>
          <a:xfrm>
            <a:off x="8906325" y="434609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3315582" y="434609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8906325" y="9393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Блок-схема: узел 13"/>
          <p:cNvSpPr/>
          <p:nvPr/>
        </p:nvSpPr>
        <p:spPr>
          <a:xfrm>
            <a:off x="3315582" y="9393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17900"/>
              </p:ext>
            </p:extLst>
          </p:nvPr>
        </p:nvGraphicFramePr>
        <p:xfrm>
          <a:off x="1109229" y="6878829"/>
          <a:ext cx="4084992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06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106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54871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3457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2148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12096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226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618068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81032"/>
              </p:ext>
            </p:extLst>
          </p:nvPr>
        </p:nvGraphicFramePr>
        <p:xfrm>
          <a:off x="6726000" y="6878829"/>
          <a:ext cx="4084992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06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106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54871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3457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2148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12096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226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618068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76738"/>
              </p:ext>
            </p:extLst>
          </p:nvPr>
        </p:nvGraphicFramePr>
        <p:xfrm>
          <a:off x="692666" y="3506069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18797"/>
              </p:ext>
            </p:extLst>
          </p:nvPr>
        </p:nvGraphicFramePr>
        <p:xfrm>
          <a:off x="677429" y="5145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6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15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1932" b="4995"/>
          <a:stretch/>
        </p:blipFill>
        <p:spPr>
          <a:xfrm>
            <a:off x="849420" y="-26130"/>
            <a:ext cx="5246580" cy="34491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328" t="901" r="1881" b="4105"/>
          <a:stretch/>
        </p:blipFill>
        <p:spPr>
          <a:xfrm>
            <a:off x="6096000" y="0"/>
            <a:ext cx="4950000" cy="34516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2257" r="2346"/>
          <a:stretch/>
        </p:blipFill>
        <p:spPr>
          <a:xfrm>
            <a:off x="849307" y="3413523"/>
            <a:ext cx="5231406" cy="35386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4458" t="880" r="2884"/>
          <a:stretch/>
        </p:blipFill>
        <p:spPr>
          <a:xfrm>
            <a:off x="6088543" y="3419223"/>
            <a:ext cx="4957457" cy="3532902"/>
          </a:xfrm>
          <a:prstGeom prst="rect">
            <a:avLst/>
          </a:prstGeom>
        </p:spPr>
      </p:pic>
      <p:sp>
        <p:nvSpPr>
          <p:cNvPr id="9" name="Блок-схема: узел 8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2676000" y="498964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8368350" y="498964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8368350" y="1630231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2676000" y="1576922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22161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978701"/>
              </p:ext>
            </p:extLst>
          </p:nvPr>
        </p:nvGraphicFramePr>
        <p:xfrm>
          <a:off x="616257" y="3879697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997281"/>
              </p:ext>
            </p:extLst>
          </p:nvPr>
        </p:nvGraphicFramePr>
        <p:xfrm>
          <a:off x="616257" y="503478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768564"/>
              </p:ext>
            </p:extLst>
          </p:nvPr>
        </p:nvGraphicFramePr>
        <p:xfrm>
          <a:off x="1047566" y="6836763"/>
          <a:ext cx="5551096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93887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1387774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30366"/>
              </p:ext>
            </p:extLst>
          </p:nvPr>
        </p:nvGraphicFramePr>
        <p:xfrm>
          <a:off x="6321000" y="6775922"/>
          <a:ext cx="5937791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422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14844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9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19.02.2025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16</a:t>
            </a:fld>
            <a:endParaRPr lang="ru-RU"/>
          </a:p>
        </p:txBody>
      </p:sp>
      <p:pic>
        <p:nvPicPr>
          <p:cNvPr id="4" name="Picture 51"/>
          <p:cNvPicPr/>
          <p:nvPr/>
        </p:nvPicPr>
        <p:blipFill rotWithShape="1">
          <a:blip r:embed="rId3"/>
          <a:srcRect t="1590" r="1418" b="4332"/>
          <a:stretch/>
        </p:blipFill>
        <p:spPr>
          <a:xfrm>
            <a:off x="898326" y="83326"/>
            <a:ext cx="5206824" cy="33582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265" t="1329" r="1899" b="5646"/>
          <a:stretch/>
        </p:blipFill>
        <p:spPr>
          <a:xfrm>
            <a:off x="6096000" y="83326"/>
            <a:ext cx="5038350" cy="33289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t="1664" r="1506"/>
          <a:stretch/>
        </p:blipFill>
        <p:spPr>
          <a:xfrm>
            <a:off x="898326" y="3412275"/>
            <a:ext cx="5197674" cy="3445725"/>
          </a:xfrm>
          <a:prstGeom prst="rect">
            <a:avLst/>
          </a:prstGeom>
        </p:spPr>
      </p:pic>
      <p:pic>
        <p:nvPicPr>
          <p:cNvPr id="7" name="Picture 49"/>
          <p:cNvPicPr/>
          <p:nvPr/>
        </p:nvPicPr>
        <p:blipFill rotWithShape="1">
          <a:blip r:embed="rId6"/>
          <a:srcRect l="5219" t="1021" r="1323"/>
          <a:stretch/>
        </p:blipFill>
        <p:spPr>
          <a:xfrm>
            <a:off x="6133725" y="3412274"/>
            <a:ext cx="5000625" cy="3445725"/>
          </a:xfrm>
          <a:prstGeom prst="rect">
            <a:avLst/>
          </a:prstGeom>
        </p:spPr>
      </p:pic>
      <p:sp>
        <p:nvSpPr>
          <p:cNvPr id="8" name="Блок-схема: узел 7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Блок-схема: узел 8"/>
          <p:cNvSpPr/>
          <p:nvPr/>
        </p:nvSpPr>
        <p:spPr>
          <a:xfrm>
            <a:off x="9404349" y="20082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4476000" y="20082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9404349" y="527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4476000" y="527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  <a:endParaRPr lang="en-US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64365"/>
              </p:ext>
            </p:extLst>
          </p:nvPr>
        </p:nvGraphicFramePr>
        <p:xfrm>
          <a:off x="1461002" y="6677189"/>
          <a:ext cx="4320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09650"/>
              </p:ext>
            </p:extLst>
          </p:nvPr>
        </p:nvGraphicFramePr>
        <p:xfrm>
          <a:off x="6450600" y="6681796"/>
          <a:ext cx="4320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175E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871916"/>
              </p:ext>
            </p:extLst>
          </p:nvPr>
        </p:nvGraphicFramePr>
        <p:xfrm>
          <a:off x="670427" y="60691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934541"/>
              </p:ext>
            </p:extLst>
          </p:nvPr>
        </p:nvGraphicFramePr>
        <p:xfrm>
          <a:off x="670427" y="3852024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7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17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421" r="1250" b="-1"/>
          <a:stretch/>
        </p:blipFill>
        <p:spPr>
          <a:xfrm>
            <a:off x="651557" y="774000"/>
            <a:ext cx="3554444" cy="2403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2911" r="1282"/>
          <a:stretch/>
        </p:blipFill>
        <p:spPr>
          <a:xfrm>
            <a:off x="4431000" y="773999"/>
            <a:ext cx="3465000" cy="23510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1537" r="1449" b="1"/>
          <a:stretch/>
        </p:blipFill>
        <p:spPr>
          <a:xfrm>
            <a:off x="8121001" y="728999"/>
            <a:ext cx="3060000" cy="23878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2929" r="1250"/>
          <a:stretch/>
        </p:blipFill>
        <p:spPr>
          <a:xfrm>
            <a:off x="651557" y="3428999"/>
            <a:ext cx="3554444" cy="24781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t="1755" r="2005"/>
          <a:stretch/>
        </p:blipFill>
        <p:spPr>
          <a:xfrm>
            <a:off x="4431001" y="3471333"/>
            <a:ext cx="3555000" cy="237034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/>
          <a:srcRect t="1780" r="1663"/>
          <a:stretch/>
        </p:blipFill>
        <p:spPr>
          <a:xfrm>
            <a:off x="8128849" y="3519000"/>
            <a:ext cx="3322152" cy="2249040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04391"/>
              </p:ext>
            </p:extLst>
          </p:nvPr>
        </p:nvGraphicFramePr>
        <p:xfrm>
          <a:off x="905548" y="255575"/>
          <a:ext cx="10560903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3519423">
                  <a:extLst>
                    <a:ext uri="{9D8B030D-6E8A-4147-A177-3AD203B41FA5}">
                      <a16:colId xmlns:a16="http://schemas.microsoft.com/office/drawing/2014/main" val="2177797543"/>
                    </a:ext>
                  </a:extLst>
                </a:gridCol>
                <a:gridCol w="3522057">
                  <a:extLst>
                    <a:ext uri="{9D8B030D-6E8A-4147-A177-3AD203B41FA5}">
                      <a16:colId xmlns:a16="http://schemas.microsoft.com/office/drawing/2014/main" val="3901167184"/>
                    </a:ext>
                  </a:extLst>
                </a:gridCol>
                <a:gridCol w="3519423">
                  <a:extLst>
                    <a:ext uri="{9D8B030D-6E8A-4147-A177-3AD203B41FA5}">
                      <a16:colId xmlns:a16="http://schemas.microsoft.com/office/drawing/2014/main" val="286179014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4868123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216405"/>
              </p:ext>
            </p:extLst>
          </p:nvPr>
        </p:nvGraphicFramePr>
        <p:xfrm>
          <a:off x="246000" y="5774684"/>
          <a:ext cx="11699999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3900972">
                  <a:extLst>
                    <a:ext uri="{9D8B030D-6E8A-4147-A177-3AD203B41FA5}">
                      <a16:colId xmlns:a16="http://schemas.microsoft.com/office/drawing/2014/main" val="3752094144"/>
                    </a:ext>
                  </a:extLst>
                </a:gridCol>
                <a:gridCol w="3898055">
                  <a:extLst>
                    <a:ext uri="{9D8B030D-6E8A-4147-A177-3AD203B41FA5}">
                      <a16:colId xmlns:a16="http://schemas.microsoft.com/office/drawing/2014/main" val="1993916968"/>
                    </a:ext>
                  </a:extLst>
                </a:gridCol>
                <a:gridCol w="3900972">
                  <a:extLst>
                    <a:ext uri="{9D8B030D-6E8A-4147-A177-3AD203B41FA5}">
                      <a16:colId xmlns:a16="http://schemas.microsoft.com/office/drawing/2014/main" val="1181430510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286260"/>
                  </a:ext>
                </a:extLst>
              </a:tr>
            </a:tbl>
          </a:graphicData>
        </a:graphic>
      </p:graphicFrame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7311" y="2439920"/>
            <a:ext cx="603556" cy="147536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826000" y="6180247"/>
            <a:ext cx="859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</p:txBody>
      </p:sp>
      <p:sp>
        <p:nvSpPr>
          <p:cNvPr id="14" name="Прямоугольник 13"/>
          <p:cNvSpPr/>
          <p:nvPr/>
        </p:nvSpPr>
        <p:spPr>
          <a:xfrm rot="16200000">
            <a:off x="74317" y="3137320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45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7" y="566069"/>
            <a:ext cx="1972858" cy="14886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"/>
          <a:stretch/>
        </p:blipFill>
        <p:spPr>
          <a:xfrm>
            <a:off x="389695" y="1994875"/>
            <a:ext cx="1980972" cy="145688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b="3981"/>
          <a:stretch/>
        </p:blipFill>
        <p:spPr>
          <a:xfrm>
            <a:off x="2361000" y="1998222"/>
            <a:ext cx="1888418" cy="14307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-1" b="4408"/>
          <a:stretch/>
        </p:blipFill>
        <p:spPr>
          <a:xfrm>
            <a:off x="2361000" y="564129"/>
            <a:ext cx="1882552" cy="142487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-1" b="5355"/>
          <a:stretch/>
        </p:blipFill>
        <p:spPr>
          <a:xfrm>
            <a:off x="2361000" y="3429000"/>
            <a:ext cx="1862534" cy="1395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18</a:t>
            </a:fld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"/>
          <a:stretch/>
        </p:blipFill>
        <p:spPr>
          <a:xfrm>
            <a:off x="379837" y="3428999"/>
            <a:ext cx="1975701" cy="145353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"/>
          <a:stretch/>
        </p:blipFill>
        <p:spPr>
          <a:xfrm>
            <a:off x="379836" y="4882532"/>
            <a:ext cx="1984505" cy="143077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b="4447"/>
          <a:stretch/>
        </p:blipFill>
        <p:spPr>
          <a:xfrm>
            <a:off x="2361000" y="4869258"/>
            <a:ext cx="1875720" cy="144405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-1" b="3187"/>
          <a:stretch/>
        </p:blipFill>
        <p:spPr>
          <a:xfrm>
            <a:off x="7949692" y="4870343"/>
            <a:ext cx="1542646" cy="1438684"/>
          </a:xfrm>
          <a:prstGeom prst="rect">
            <a:avLst/>
          </a:prstGeom>
        </p:spPr>
      </p:pic>
      <p:sp>
        <p:nvSpPr>
          <p:cNvPr id="36" name="Блок-схема: узел 35"/>
          <p:cNvSpPr/>
          <p:nvPr/>
        </p:nvSpPr>
        <p:spPr>
          <a:xfrm>
            <a:off x="1369278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7" name="Блок-схема: узел 36"/>
          <p:cNvSpPr/>
          <p:nvPr/>
        </p:nvSpPr>
        <p:spPr>
          <a:xfrm>
            <a:off x="1364855" y="2473903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8" name="Блок-схема: узел 37"/>
          <p:cNvSpPr/>
          <p:nvPr/>
        </p:nvSpPr>
        <p:spPr>
          <a:xfrm>
            <a:off x="1368230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13627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Блок-схема: узел 38"/>
          <p:cNvSpPr/>
          <p:nvPr/>
        </p:nvSpPr>
        <p:spPr>
          <a:xfrm>
            <a:off x="2774666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Блок-схема: узел 39"/>
          <p:cNvSpPr/>
          <p:nvPr/>
        </p:nvSpPr>
        <p:spPr>
          <a:xfrm>
            <a:off x="2774666" y="247252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1" name="Блок-схема: узел 40"/>
          <p:cNvSpPr/>
          <p:nvPr/>
        </p:nvSpPr>
        <p:spPr>
          <a:xfrm>
            <a:off x="2769925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5" name="Блок-схема: узел 64"/>
          <p:cNvSpPr/>
          <p:nvPr/>
        </p:nvSpPr>
        <p:spPr>
          <a:xfrm>
            <a:off x="27699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-1" b="4408"/>
          <a:stretch/>
        </p:blipFill>
        <p:spPr>
          <a:xfrm>
            <a:off x="4251000" y="564129"/>
            <a:ext cx="1846844" cy="1428301"/>
          </a:xfrm>
          <a:prstGeom prst="rect">
            <a:avLst/>
          </a:prstGeom>
        </p:spPr>
      </p:pic>
      <p:sp>
        <p:nvSpPr>
          <p:cNvPr id="42" name="Блок-схема: узел 41"/>
          <p:cNvSpPr/>
          <p:nvPr/>
        </p:nvSpPr>
        <p:spPr>
          <a:xfrm>
            <a:off x="4867145" y="108555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994"/>
          <a:stretch/>
        </p:blipFill>
        <p:spPr>
          <a:xfrm>
            <a:off x="4251000" y="1996748"/>
            <a:ext cx="1843567" cy="1432252"/>
          </a:xfrm>
          <a:prstGeom prst="rect">
            <a:avLst/>
          </a:prstGeom>
        </p:spPr>
      </p:pic>
      <p:sp>
        <p:nvSpPr>
          <p:cNvPr id="43" name="Блок-схема: узел 42"/>
          <p:cNvSpPr/>
          <p:nvPr/>
        </p:nvSpPr>
        <p:spPr>
          <a:xfrm>
            <a:off x="4867145" y="251817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b="3499"/>
          <a:stretch/>
        </p:blipFill>
        <p:spPr>
          <a:xfrm>
            <a:off x="4205999" y="3428999"/>
            <a:ext cx="1890001" cy="1444451"/>
          </a:xfrm>
          <a:prstGeom prst="rect">
            <a:avLst/>
          </a:prstGeom>
        </p:spPr>
      </p:pic>
      <p:sp>
        <p:nvSpPr>
          <p:cNvPr id="44" name="Блок-схема: узел 43"/>
          <p:cNvSpPr/>
          <p:nvPr/>
        </p:nvSpPr>
        <p:spPr>
          <a:xfrm>
            <a:off x="4871505" y="396737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b="3139"/>
          <a:stretch/>
        </p:blipFill>
        <p:spPr>
          <a:xfrm>
            <a:off x="4211759" y="4878548"/>
            <a:ext cx="1899388" cy="1437585"/>
          </a:xfrm>
          <a:prstGeom prst="rect">
            <a:avLst/>
          </a:prstGeom>
        </p:spPr>
      </p:pic>
      <p:sp>
        <p:nvSpPr>
          <p:cNvPr id="64" name="Блок-схема: узел 63"/>
          <p:cNvSpPr/>
          <p:nvPr/>
        </p:nvSpPr>
        <p:spPr>
          <a:xfrm>
            <a:off x="4871844" y="5388279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447"/>
          <a:stretch/>
        </p:blipFill>
        <p:spPr>
          <a:xfrm>
            <a:off x="6077691" y="4869257"/>
            <a:ext cx="1894990" cy="14397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b="4150"/>
          <a:stretch/>
        </p:blipFill>
        <p:spPr>
          <a:xfrm>
            <a:off x="6095999" y="562855"/>
            <a:ext cx="1857811" cy="1436131"/>
          </a:xfrm>
          <a:prstGeom prst="rect">
            <a:avLst/>
          </a:prstGeom>
        </p:spPr>
      </p:pic>
      <p:sp>
        <p:nvSpPr>
          <p:cNvPr id="76" name="Блок-схема: узел 75"/>
          <p:cNvSpPr/>
          <p:nvPr/>
        </p:nvSpPr>
        <p:spPr>
          <a:xfrm>
            <a:off x="7122632" y="909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b="3531"/>
          <a:stretch/>
        </p:blipFill>
        <p:spPr>
          <a:xfrm>
            <a:off x="6105295" y="1998258"/>
            <a:ext cx="1857552" cy="1421225"/>
          </a:xfrm>
          <a:prstGeom prst="rect">
            <a:avLst/>
          </a:prstGeom>
        </p:spPr>
      </p:pic>
      <p:sp>
        <p:nvSpPr>
          <p:cNvPr id="77" name="Блок-схема: узел 76"/>
          <p:cNvSpPr/>
          <p:nvPr/>
        </p:nvSpPr>
        <p:spPr>
          <a:xfrm>
            <a:off x="7122632" y="233466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b="3999"/>
          <a:stretch/>
        </p:blipFill>
        <p:spPr>
          <a:xfrm>
            <a:off x="6077590" y="3430343"/>
            <a:ext cx="1875822" cy="1433815"/>
          </a:xfrm>
          <a:prstGeom prst="rect">
            <a:avLst/>
          </a:prstGeom>
        </p:spPr>
      </p:pic>
      <p:sp>
        <p:nvSpPr>
          <p:cNvPr id="78" name="Блок-схема: узел 77"/>
          <p:cNvSpPr/>
          <p:nvPr/>
        </p:nvSpPr>
        <p:spPr>
          <a:xfrm>
            <a:off x="7143297" y="376493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9" name="Блок-схема: узел 78"/>
          <p:cNvSpPr/>
          <p:nvPr/>
        </p:nvSpPr>
        <p:spPr>
          <a:xfrm>
            <a:off x="7165192" y="519817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b="5320"/>
          <a:stretch/>
        </p:blipFill>
        <p:spPr>
          <a:xfrm>
            <a:off x="7940999" y="550333"/>
            <a:ext cx="1546803" cy="1438667"/>
          </a:xfrm>
          <a:prstGeom prst="rect">
            <a:avLst/>
          </a:prstGeom>
        </p:spPr>
      </p:pic>
      <p:sp>
        <p:nvSpPr>
          <p:cNvPr id="80" name="Блок-схема: узел 79"/>
          <p:cNvSpPr/>
          <p:nvPr/>
        </p:nvSpPr>
        <p:spPr>
          <a:xfrm>
            <a:off x="8672254" y="93501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670"/>
          <a:stretch/>
        </p:blipFill>
        <p:spPr>
          <a:xfrm>
            <a:off x="7940004" y="1999013"/>
            <a:ext cx="1546392" cy="1429987"/>
          </a:xfrm>
          <a:prstGeom prst="rect">
            <a:avLst/>
          </a:prstGeom>
        </p:spPr>
      </p:pic>
      <p:sp>
        <p:nvSpPr>
          <p:cNvPr id="81" name="Блок-схема: узел 80"/>
          <p:cNvSpPr/>
          <p:nvPr/>
        </p:nvSpPr>
        <p:spPr>
          <a:xfrm>
            <a:off x="8672254" y="237014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1" b="3533"/>
          <a:stretch/>
        </p:blipFill>
        <p:spPr>
          <a:xfrm>
            <a:off x="7932420" y="3430343"/>
            <a:ext cx="1544611" cy="1486007"/>
          </a:xfrm>
          <a:prstGeom prst="rect">
            <a:avLst/>
          </a:prstGeom>
        </p:spPr>
      </p:pic>
      <p:sp>
        <p:nvSpPr>
          <p:cNvPr id="82" name="Блок-схема: узел 81"/>
          <p:cNvSpPr/>
          <p:nvPr/>
        </p:nvSpPr>
        <p:spPr>
          <a:xfrm>
            <a:off x="8676077" y="380556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3" name="Блок-схема: узел 82"/>
          <p:cNvSpPr/>
          <p:nvPr/>
        </p:nvSpPr>
        <p:spPr>
          <a:xfrm>
            <a:off x="8672254" y="522738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b="3033"/>
          <a:stretch/>
        </p:blipFill>
        <p:spPr>
          <a:xfrm>
            <a:off x="9453981" y="578637"/>
            <a:ext cx="1695548" cy="1463495"/>
          </a:xfrm>
          <a:prstGeom prst="rect">
            <a:avLst/>
          </a:prstGeom>
        </p:spPr>
      </p:pic>
      <p:sp>
        <p:nvSpPr>
          <p:cNvPr id="84" name="Блок-схема: узел 83"/>
          <p:cNvSpPr/>
          <p:nvPr/>
        </p:nvSpPr>
        <p:spPr>
          <a:xfrm>
            <a:off x="10458821" y="102285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153"/>
          <a:stretch/>
        </p:blipFill>
        <p:spPr>
          <a:xfrm>
            <a:off x="9463018" y="2007159"/>
            <a:ext cx="1703530" cy="1421841"/>
          </a:xfrm>
          <a:prstGeom prst="rect">
            <a:avLst/>
          </a:prstGeom>
        </p:spPr>
      </p:pic>
      <p:sp>
        <p:nvSpPr>
          <p:cNvPr id="85" name="Блок-схема: узел 84"/>
          <p:cNvSpPr/>
          <p:nvPr/>
        </p:nvSpPr>
        <p:spPr>
          <a:xfrm>
            <a:off x="10458821" y="2450114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b="3361"/>
          <a:stretch/>
        </p:blipFill>
        <p:spPr>
          <a:xfrm>
            <a:off x="9467114" y="3432515"/>
            <a:ext cx="1708100" cy="1474057"/>
          </a:xfrm>
          <a:prstGeom prst="rect">
            <a:avLst/>
          </a:prstGeom>
        </p:spPr>
      </p:pic>
      <p:sp>
        <p:nvSpPr>
          <p:cNvPr id="86" name="Блок-схема: узел 85"/>
          <p:cNvSpPr/>
          <p:nvPr/>
        </p:nvSpPr>
        <p:spPr>
          <a:xfrm>
            <a:off x="10464828" y="388525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b="2905"/>
          <a:stretch/>
        </p:blipFill>
        <p:spPr>
          <a:xfrm>
            <a:off x="9471000" y="4877435"/>
            <a:ext cx="1695548" cy="1431565"/>
          </a:xfrm>
          <a:prstGeom prst="rect">
            <a:avLst/>
          </a:prstGeom>
        </p:spPr>
      </p:pic>
      <p:sp>
        <p:nvSpPr>
          <p:cNvPr id="87" name="Блок-схема: узел 86"/>
          <p:cNvSpPr/>
          <p:nvPr/>
        </p:nvSpPr>
        <p:spPr>
          <a:xfrm>
            <a:off x="10458821" y="5314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91" name="Таблица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28373"/>
              </p:ext>
            </p:extLst>
          </p:nvPr>
        </p:nvGraphicFramePr>
        <p:xfrm>
          <a:off x="97508" y="570505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2" name="Таблица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31499"/>
              </p:ext>
            </p:extLst>
          </p:nvPr>
        </p:nvGraphicFramePr>
        <p:xfrm>
          <a:off x="95957" y="2035589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3" name="Таблица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02196"/>
              </p:ext>
            </p:extLst>
          </p:nvPr>
        </p:nvGraphicFramePr>
        <p:xfrm>
          <a:off x="94658" y="3417449"/>
          <a:ext cx="393349" cy="145998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43331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4" name="Таблица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391508"/>
              </p:ext>
            </p:extLst>
          </p:nvPr>
        </p:nvGraphicFramePr>
        <p:xfrm>
          <a:off x="94658" y="4864160"/>
          <a:ext cx="393349" cy="144915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41525">
                <a:tc>
                  <a:txBody>
                    <a:bodyPr/>
                    <a:lstStyle/>
                    <a:p>
                      <a:pPr algn="r"/>
                      <a:r>
                        <a:rPr lang="ru-RU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6" name="Таблица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33695"/>
              </p:ext>
            </p:extLst>
          </p:nvPr>
        </p:nvGraphicFramePr>
        <p:xfrm>
          <a:off x="49255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8449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73926"/>
              </p:ext>
            </p:extLst>
          </p:nvPr>
        </p:nvGraphicFramePr>
        <p:xfrm>
          <a:off x="235928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0335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8114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8" name="Таблица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16520"/>
              </p:ext>
            </p:extLst>
          </p:nvPr>
        </p:nvGraphicFramePr>
        <p:xfrm>
          <a:off x="4322767" y="6314097"/>
          <a:ext cx="18562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2137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9905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30474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41683"/>
              </p:ext>
            </p:extLst>
          </p:nvPr>
        </p:nvGraphicFramePr>
        <p:xfrm>
          <a:off x="6131710" y="6314097"/>
          <a:ext cx="1787041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9013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30703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26723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76171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1443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7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ru-RU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7918751" y="6305173"/>
            <a:ext cx="15906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125E  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145E   155E    165E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486396" y="6305173"/>
            <a:ext cx="168015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135E   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 155E   165E    175E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Таблица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56727"/>
              </p:ext>
            </p:extLst>
          </p:nvPr>
        </p:nvGraphicFramePr>
        <p:xfrm>
          <a:off x="495405" y="561306"/>
          <a:ext cx="10651188" cy="5740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2657">
                  <a:extLst>
                    <a:ext uri="{9D8B030D-6E8A-4147-A177-3AD203B41FA5}">
                      <a16:colId xmlns:a16="http://schemas.microsoft.com/office/drawing/2014/main" val="778249738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3883881700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1257844725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2422709435"/>
                    </a:ext>
                  </a:extLst>
                </a:gridCol>
                <a:gridCol w="1530000">
                  <a:extLst>
                    <a:ext uri="{9D8B030D-6E8A-4147-A177-3AD203B41FA5}">
                      <a16:colId xmlns:a16="http://schemas.microsoft.com/office/drawing/2014/main" val="1868647098"/>
                    </a:ext>
                  </a:extLst>
                </a:gridCol>
                <a:gridCol w="1678531">
                  <a:extLst>
                    <a:ext uri="{9D8B030D-6E8A-4147-A177-3AD203B41FA5}">
                      <a16:colId xmlns:a16="http://schemas.microsoft.com/office/drawing/2014/main" val="3023981785"/>
                    </a:ext>
                  </a:extLst>
                </a:gridCol>
              </a:tblGrid>
              <a:tr h="142924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54182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18889"/>
                  </a:ext>
                </a:extLst>
              </a:tr>
              <a:tr h="144923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98859"/>
                  </a:ext>
                </a:extLst>
              </a:tr>
              <a:tr h="1421536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043845"/>
                  </a:ext>
                </a:extLst>
              </a:tr>
            </a:tbl>
          </a:graphicData>
        </a:graphic>
      </p:graphicFrame>
      <p:graphicFrame>
        <p:nvGraphicFramePr>
          <p:cNvPr id="117" name="Таблица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0574"/>
              </p:ext>
            </p:extLst>
          </p:nvPr>
        </p:nvGraphicFramePr>
        <p:xfrm>
          <a:off x="495401" y="72738"/>
          <a:ext cx="10651188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1774534">
                  <a:extLst>
                    <a:ext uri="{9D8B030D-6E8A-4147-A177-3AD203B41FA5}">
                      <a16:colId xmlns:a16="http://schemas.microsoft.com/office/drawing/2014/main" val="3744210662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2222378649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87783263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872322847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427829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33991399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36815"/>
                  </a:ext>
                </a:extLst>
              </a:tr>
            </a:tbl>
          </a:graphicData>
        </a:graphic>
      </p:graphicFrame>
      <p:pic>
        <p:nvPicPr>
          <p:cNvPr id="118" name="Рисунок 11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28280" y="2753915"/>
            <a:ext cx="603617" cy="1476454"/>
          </a:xfrm>
          <a:prstGeom prst="rect">
            <a:avLst/>
          </a:prstGeom>
        </p:spPr>
      </p:pic>
      <p:sp>
        <p:nvSpPr>
          <p:cNvPr id="119" name="Прямоугольник 118"/>
          <p:cNvSpPr/>
          <p:nvPr/>
        </p:nvSpPr>
        <p:spPr>
          <a:xfrm>
            <a:off x="5627041" y="6428259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Прямоугольник 119"/>
          <p:cNvSpPr/>
          <p:nvPr/>
        </p:nvSpPr>
        <p:spPr>
          <a:xfrm rot="16200000">
            <a:off x="-287924" y="3250517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1" name="Таблица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417122"/>
              </p:ext>
            </p:extLst>
          </p:nvPr>
        </p:nvGraphicFramePr>
        <p:xfrm>
          <a:off x="11157911" y="578635"/>
          <a:ext cx="323279" cy="573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9">
                  <a:extLst>
                    <a:ext uri="{9D8B030D-6E8A-4147-A177-3AD203B41FA5}">
                      <a16:colId xmlns:a16="http://schemas.microsoft.com/office/drawing/2014/main" val="612487139"/>
                    </a:ext>
                  </a:extLst>
                </a:gridCol>
              </a:tblGrid>
              <a:tr h="150036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1310"/>
                  </a:ext>
                </a:extLst>
              </a:tr>
              <a:tr h="135000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08649"/>
                  </a:ext>
                </a:extLst>
              </a:tr>
              <a:tr h="146567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 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49155"/>
                  </a:ext>
                </a:extLst>
              </a:tr>
              <a:tr h="14160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JUN-SEP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0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0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7" y="566069"/>
            <a:ext cx="1972858" cy="14886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"/>
          <a:stretch/>
        </p:blipFill>
        <p:spPr>
          <a:xfrm>
            <a:off x="389695" y="1994875"/>
            <a:ext cx="1980972" cy="145688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b="3981"/>
          <a:stretch/>
        </p:blipFill>
        <p:spPr>
          <a:xfrm>
            <a:off x="2361000" y="1998222"/>
            <a:ext cx="1888418" cy="14307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-1" b="4408"/>
          <a:stretch/>
        </p:blipFill>
        <p:spPr>
          <a:xfrm>
            <a:off x="2361000" y="564129"/>
            <a:ext cx="1882552" cy="142487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-1" b="5355"/>
          <a:stretch/>
        </p:blipFill>
        <p:spPr>
          <a:xfrm>
            <a:off x="2361000" y="3429000"/>
            <a:ext cx="1862534" cy="1395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"/>
          <a:stretch/>
        </p:blipFill>
        <p:spPr>
          <a:xfrm>
            <a:off x="379837" y="3428999"/>
            <a:ext cx="1975701" cy="145353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"/>
          <a:stretch/>
        </p:blipFill>
        <p:spPr>
          <a:xfrm>
            <a:off x="379836" y="4882532"/>
            <a:ext cx="1984505" cy="143077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b="4447"/>
          <a:stretch/>
        </p:blipFill>
        <p:spPr>
          <a:xfrm>
            <a:off x="2361000" y="4869258"/>
            <a:ext cx="1875720" cy="144405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-1" b="3187"/>
          <a:stretch/>
        </p:blipFill>
        <p:spPr>
          <a:xfrm>
            <a:off x="7949692" y="4870343"/>
            <a:ext cx="1542646" cy="1438684"/>
          </a:xfrm>
          <a:prstGeom prst="rect">
            <a:avLst/>
          </a:prstGeom>
        </p:spPr>
      </p:pic>
      <p:sp>
        <p:nvSpPr>
          <p:cNvPr id="36" name="Блок-схема: узел 35"/>
          <p:cNvSpPr/>
          <p:nvPr/>
        </p:nvSpPr>
        <p:spPr>
          <a:xfrm>
            <a:off x="1369278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7" name="Блок-схема: узел 36"/>
          <p:cNvSpPr/>
          <p:nvPr/>
        </p:nvSpPr>
        <p:spPr>
          <a:xfrm>
            <a:off x="1364855" y="2473903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8" name="Блок-схема: узел 37"/>
          <p:cNvSpPr/>
          <p:nvPr/>
        </p:nvSpPr>
        <p:spPr>
          <a:xfrm>
            <a:off x="1368230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13627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Блок-схема: узел 38"/>
          <p:cNvSpPr/>
          <p:nvPr/>
        </p:nvSpPr>
        <p:spPr>
          <a:xfrm>
            <a:off x="2774666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Блок-схема: узел 39"/>
          <p:cNvSpPr/>
          <p:nvPr/>
        </p:nvSpPr>
        <p:spPr>
          <a:xfrm>
            <a:off x="2774666" y="247252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1" name="Блок-схема: узел 40"/>
          <p:cNvSpPr/>
          <p:nvPr/>
        </p:nvSpPr>
        <p:spPr>
          <a:xfrm>
            <a:off x="2769925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5" name="Блок-схема: узел 64"/>
          <p:cNvSpPr/>
          <p:nvPr/>
        </p:nvSpPr>
        <p:spPr>
          <a:xfrm>
            <a:off x="27699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-1" b="4408"/>
          <a:stretch/>
        </p:blipFill>
        <p:spPr>
          <a:xfrm>
            <a:off x="4251000" y="564129"/>
            <a:ext cx="1846844" cy="1428301"/>
          </a:xfrm>
          <a:prstGeom prst="rect">
            <a:avLst/>
          </a:prstGeom>
        </p:spPr>
      </p:pic>
      <p:sp>
        <p:nvSpPr>
          <p:cNvPr id="42" name="Блок-схема: узел 41"/>
          <p:cNvSpPr/>
          <p:nvPr/>
        </p:nvSpPr>
        <p:spPr>
          <a:xfrm>
            <a:off x="4867145" y="108555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994"/>
          <a:stretch/>
        </p:blipFill>
        <p:spPr>
          <a:xfrm>
            <a:off x="4251000" y="1996748"/>
            <a:ext cx="1843567" cy="1432252"/>
          </a:xfrm>
          <a:prstGeom prst="rect">
            <a:avLst/>
          </a:prstGeom>
        </p:spPr>
      </p:pic>
      <p:sp>
        <p:nvSpPr>
          <p:cNvPr id="43" name="Блок-схема: узел 42"/>
          <p:cNvSpPr/>
          <p:nvPr/>
        </p:nvSpPr>
        <p:spPr>
          <a:xfrm>
            <a:off x="4867145" y="251817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b="3499"/>
          <a:stretch/>
        </p:blipFill>
        <p:spPr>
          <a:xfrm>
            <a:off x="4205999" y="3428999"/>
            <a:ext cx="1890001" cy="1444451"/>
          </a:xfrm>
          <a:prstGeom prst="rect">
            <a:avLst/>
          </a:prstGeom>
        </p:spPr>
      </p:pic>
      <p:sp>
        <p:nvSpPr>
          <p:cNvPr id="44" name="Блок-схема: узел 43"/>
          <p:cNvSpPr/>
          <p:nvPr/>
        </p:nvSpPr>
        <p:spPr>
          <a:xfrm>
            <a:off x="4871505" y="396737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b="3139"/>
          <a:stretch/>
        </p:blipFill>
        <p:spPr>
          <a:xfrm>
            <a:off x="4211759" y="4878548"/>
            <a:ext cx="1899388" cy="1437585"/>
          </a:xfrm>
          <a:prstGeom prst="rect">
            <a:avLst/>
          </a:prstGeom>
        </p:spPr>
      </p:pic>
      <p:sp>
        <p:nvSpPr>
          <p:cNvPr id="64" name="Блок-схема: узел 63"/>
          <p:cNvSpPr/>
          <p:nvPr/>
        </p:nvSpPr>
        <p:spPr>
          <a:xfrm>
            <a:off x="4871844" y="5388279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447"/>
          <a:stretch/>
        </p:blipFill>
        <p:spPr>
          <a:xfrm>
            <a:off x="6077691" y="4869257"/>
            <a:ext cx="1894990" cy="14397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b="4150"/>
          <a:stretch/>
        </p:blipFill>
        <p:spPr>
          <a:xfrm>
            <a:off x="6095999" y="562855"/>
            <a:ext cx="1857811" cy="1436131"/>
          </a:xfrm>
          <a:prstGeom prst="rect">
            <a:avLst/>
          </a:prstGeom>
        </p:spPr>
      </p:pic>
      <p:sp>
        <p:nvSpPr>
          <p:cNvPr id="76" name="Блок-схема: узел 75"/>
          <p:cNvSpPr/>
          <p:nvPr/>
        </p:nvSpPr>
        <p:spPr>
          <a:xfrm>
            <a:off x="7122632" y="909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b="3531"/>
          <a:stretch/>
        </p:blipFill>
        <p:spPr>
          <a:xfrm>
            <a:off x="6105295" y="1998258"/>
            <a:ext cx="1857552" cy="1421225"/>
          </a:xfrm>
          <a:prstGeom prst="rect">
            <a:avLst/>
          </a:prstGeom>
        </p:spPr>
      </p:pic>
      <p:sp>
        <p:nvSpPr>
          <p:cNvPr id="77" name="Блок-схема: узел 76"/>
          <p:cNvSpPr/>
          <p:nvPr/>
        </p:nvSpPr>
        <p:spPr>
          <a:xfrm>
            <a:off x="7122632" y="233466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b="3999"/>
          <a:stretch/>
        </p:blipFill>
        <p:spPr>
          <a:xfrm>
            <a:off x="6077590" y="3430343"/>
            <a:ext cx="1875822" cy="1433815"/>
          </a:xfrm>
          <a:prstGeom prst="rect">
            <a:avLst/>
          </a:prstGeom>
        </p:spPr>
      </p:pic>
      <p:sp>
        <p:nvSpPr>
          <p:cNvPr id="78" name="Блок-схема: узел 77"/>
          <p:cNvSpPr/>
          <p:nvPr/>
        </p:nvSpPr>
        <p:spPr>
          <a:xfrm>
            <a:off x="7143297" y="376493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9" name="Блок-схема: узел 78"/>
          <p:cNvSpPr/>
          <p:nvPr/>
        </p:nvSpPr>
        <p:spPr>
          <a:xfrm>
            <a:off x="7165192" y="519817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b="5320"/>
          <a:stretch/>
        </p:blipFill>
        <p:spPr>
          <a:xfrm>
            <a:off x="7940999" y="550333"/>
            <a:ext cx="1546803" cy="1438667"/>
          </a:xfrm>
          <a:prstGeom prst="rect">
            <a:avLst/>
          </a:prstGeom>
        </p:spPr>
      </p:pic>
      <p:sp>
        <p:nvSpPr>
          <p:cNvPr id="80" name="Блок-схема: узел 79"/>
          <p:cNvSpPr/>
          <p:nvPr/>
        </p:nvSpPr>
        <p:spPr>
          <a:xfrm>
            <a:off x="8672254" y="93501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670"/>
          <a:stretch/>
        </p:blipFill>
        <p:spPr>
          <a:xfrm>
            <a:off x="7940004" y="1999013"/>
            <a:ext cx="1546392" cy="1429987"/>
          </a:xfrm>
          <a:prstGeom prst="rect">
            <a:avLst/>
          </a:prstGeom>
        </p:spPr>
      </p:pic>
      <p:sp>
        <p:nvSpPr>
          <p:cNvPr id="81" name="Блок-схема: узел 80"/>
          <p:cNvSpPr/>
          <p:nvPr/>
        </p:nvSpPr>
        <p:spPr>
          <a:xfrm>
            <a:off x="8672254" y="237014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1" b="3533"/>
          <a:stretch/>
        </p:blipFill>
        <p:spPr>
          <a:xfrm>
            <a:off x="7932420" y="3430343"/>
            <a:ext cx="1544611" cy="1486007"/>
          </a:xfrm>
          <a:prstGeom prst="rect">
            <a:avLst/>
          </a:prstGeom>
        </p:spPr>
      </p:pic>
      <p:sp>
        <p:nvSpPr>
          <p:cNvPr id="82" name="Блок-схема: узел 81"/>
          <p:cNvSpPr/>
          <p:nvPr/>
        </p:nvSpPr>
        <p:spPr>
          <a:xfrm>
            <a:off x="8676077" y="380556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3" name="Блок-схема: узел 82"/>
          <p:cNvSpPr/>
          <p:nvPr/>
        </p:nvSpPr>
        <p:spPr>
          <a:xfrm>
            <a:off x="8672254" y="522738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b="3033"/>
          <a:stretch/>
        </p:blipFill>
        <p:spPr>
          <a:xfrm>
            <a:off x="9453981" y="578637"/>
            <a:ext cx="1695548" cy="1463495"/>
          </a:xfrm>
          <a:prstGeom prst="rect">
            <a:avLst/>
          </a:prstGeom>
        </p:spPr>
      </p:pic>
      <p:sp>
        <p:nvSpPr>
          <p:cNvPr id="84" name="Блок-схема: узел 83"/>
          <p:cNvSpPr/>
          <p:nvPr/>
        </p:nvSpPr>
        <p:spPr>
          <a:xfrm>
            <a:off x="10458821" y="102285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153"/>
          <a:stretch/>
        </p:blipFill>
        <p:spPr>
          <a:xfrm>
            <a:off x="9463018" y="2007159"/>
            <a:ext cx="1703530" cy="1421841"/>
          </a:xfrm>
          <a:prstGeom prst="rect">
            <a:avLst/>
          </a:prstGeom>
        </p:spPr>
      </p:pic>
      <p:sp>
        <p:nvSpPr>
          <p:cNvPr id="85" name="Блок-схема: узел 84"/>
          <p:cNvSpPr/>
          <p:nvPr/>
        </p:nvSpPr>
        <p:spPr>
          <a:xfrm>
            <a:off x="10458821" y="2450114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b="3361"/>
          <a:stretch/>
        </p:blipFill>
        <p:spPr>
          <a:xfrm>
            <a:off x="9467114" y="3432515"/>
            <a:ext cx="1708100" cy="1474057"/>
          </a:xfrm>
          <a:prstGeom prst="rect">
            <a:avLst/>
          </a:prstGeom>
        </p:spPr>
      </p:pic>
      <p:sp>
        <p:nvSpPr>
          <p:cNvPr id="86" name="Блок-схема: узел 85"/>
          <p:cNvSpPr/>
          <p:nvPr/>
        </p:nvSpPr>
        <p:spPr>
          <a:xfrm>
            <a:off x="10464828" y="388525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b="2905"/>
          <a:stretch/>
        </p:blipFill>
        <p:spPr>
          <a:xfrm>
            <a:off x="9471000" y="4877435"/>
            <a:ext cx="1695548" cy="1431565"/>
          </a:xfrm>
          <a:prstGeom prst="rect">
            <a:avLst/>
          </a:prstGeom>
        </p:spPr>
      </p:pic>
      <p:sp>
        <p:nvSpPr>
          <p:cNvPr id="87" name="Блок-схема: узел 86"/>
          <p:cNvSpPr/>
          <p:nvPr/>
        </p:nvSpPr>
        <p:spPr>
          <a:xfrm>
            <a:off x="10458821" y="5314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91" name="Таблица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28069"/>
              </p:ext>
            </p:extLst>
          </p:nvPr>
        </p:nvGraphicFramePr>
        <p:xfrm>
          <a:off x="6804" y="486732"/>
          <a:ext cx="475445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75445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2" name="Таблица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1960"/>
              </p:ext>
            </p:extLst>
          </p:nvPr>
        </p:nvGraphicFramePr>
        <p:xfrm>
          <a:off x="0" y="1944235"/>
          <a:ext cx="489432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89432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6" name="Таблица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33695"/>
              </p:ext>
            </p:extLst>
          </p:nvPr>
        </p:nvGraphicFramePr>
        <p:xfrm>
          <a:off x="49255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8449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73926"/>
              </p:ext>
            </p:extLst>
          </p:nvPr>
        </p:nvGraphicFramePr>
        <p:xfrm>
          <a:off x="235928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0335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8114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8" name="Таблица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16520"/>
              </p:ext>
            </p:extLst>
          </p:nvPr>
        </p:nvGraphicFramePr>
        <p:xfrm>
          <a:off x="4322767" y="6314097"/>
          <a:ext cx="18562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2137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9905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30474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41683"/>
              </p:ext>
            </p:extLst>
          </p:nvPr>
        </p:nvGraphicFramePr>
        <p:xfrm>
          <a:off x="6131710" y="6314097"/>
          <a:ext cx="1787041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9013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30703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26723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76171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1443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7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ru-RU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7815077" y="6297454"/>
            <a:ext cx="196145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125E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145E 155E 165E</a:t>
            </a: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Таблица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180720"/>
              </p:ext>
            </p:extLst>
          </p:nvPr>
        </p:nvGraphicFramePr>
        <p:xfrm>
          <a:off x="495405" y="561306"/>
          <a:ext cx="10651188" cy="574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2657">
                  <a:extLst>
                    <a:ext uri="{9D8B030D-6E8A-4147-A177-3AD203B41FA5}">
                      <a16:colId xmlns:a16="http://schemas.microsoft.com/office/drawing/2014/main" val="778249738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3883881700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1257844725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2422709435"/>
                    </a:ext>
                  </a:extLst>
                </a:gridCol>
                <a:gridCol w="1530000">
                  <a:extLst>
                    <a:ext uri="{9D8B030D-6E8A-4147-A177-3AD203B41FA5}">
                      <a16:colId xmlns:a16="http://schemas.microsoft.com/office/drawing/2014/main" val="1868647098"/>
                    </a:ext>
                  </a:extLst>
                </a:gridCol>
                <a:gridCol w="1678531">
                  <a:extLst>
                    <a:ext uri="{9D8B030D-6E8A-4147-A177-3AD203B41FA5}">
                      <a16:colId xmlns:a16="http://schemas.microsoft.com/office/drawing/2014/main" val="3023981785"/>
                    </a:ext>
                  </a:extLst>
                </a:gridCol>
              </a:tblGrid>
              <a:tr h="143001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541820"/>
                  </a:ext>
                </a:extLst>
              </a:tr>
              <a:tr h="144076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18889"/>
                  </a:ext>
                </a:extLst>
              </a:tr>
              <a:tr h="14500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98859"/>
                  </a:ext>
                </a:extLst>
              </a:tr>
              <a:tr h="142229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043845"/>
                  </a:ext>
                </a:extLst>
              </a:tr>
            </a:tbl>
          </a:graphicData>
        </a:graphic>
      </p:graphicFrame>
      <p:graphicFrame>
        <p:nvGraphicFramePr>
          <p:cNvPr id="117" name="Таблица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0574"/>
              </p:ext>
            </p:extLst>
          </p:nvPr>
        </p:nvGraphicFramePr>
        <p:xfrm>
          <a:off x="495401" y="72738"/>
          <a:ext cx="10651188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1774534">
                  <a:extLst>
                    <a:ext uri="{9D8B030D-6E8A-4147-A177-3AD203B41FA5}">
                      <a16:colId xmlns:a16="http://schemas.microsoft.com/office/drawing/2014/main" val="3744210662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2222378649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87783263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872322847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427829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33991399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36815"/>
                  </a:ext>
                </a:extLst>
              </a:tr>
            </a:tbl>
          </a:graphicData>
        </a:graphic>
      </p:graphicFrame>
      <p:pic>
        <p:nvPicPr>
          <p:cNvPr id="118" name="Рисунок 11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28280" y="2753915"/>
            <a:ext cx="603617" cy="1476454"/>
          </a:xfrm>
          <a:prstGeom prst="rect">
            <a:avLst/>
          </a:prstGeom>
        </p:spPr>
      </p:pic>
      <p:graphicFrame>
        <p:nvGraphicFramePr>
          <p:cNvPr id="121" name="Таблица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417122"/>
              </p:ext>
            </p:extLst>
          </p:nvPr>
        </p:nvGraphicFramePr>
        <p:xfrm>
          <a:off x="11157911" y="578635"/>
          <a:ext cx="323279" cy="573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9">
                  <a:extLst>
                    <a:ext uri="{9D8B030D-6E8A-4147-A177-3AD203B41FA5}">
                      <a16:colId xmlns:a16="http://schemas.microsoft.com/office/drawing/2014/main" val="612487139"/>
                    </a:ext>
                  </a:extLst>
                </a:gridCol>
              </a:tblGrid>
              <a:tr h="150036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1310"/>
                  </a:ext>
                </a:extLst>
              </a:tr>
              <a:tr h="135000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08649"/>
                  </a:ext>
                </a:extLst>
              </a:tr>
              <a:tr h="146567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 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49155"/>
                  </a:ext>
                </a:extLst>
              </a:tr>
              <a:tr h="14160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JUN-SEP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05329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9453981" y="6328005"/>
            <a:ext cx="184244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135E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155E 165E 175E</a:t>
            </a: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16249" y="6316133"/>
            <a:ext cx="18673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t"/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75E   85E   95E  10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115E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281566" y="6321504"/>
            <a:ext cx="18673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t"/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55E   65E     75E    8</a:t>
            </a:r>
            <a:r>
              <a:rPr lang="ru-RU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95E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0015" y="6337349"/>
            <a:ext cx="1090285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5E    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 25E   35E     45E      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25E   35E   45E    55E    65E         55E  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65E     75E    8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95E     75E  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85E   95E  10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115E  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125E 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145E 155E </a:t>
            </a:r>
            <a:r>
              <a:rPr lang="en-US" sz="11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165E 135E 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155E 165E 175E</a:t>
            </a:r>
            <a:endParaRPr lang="ru-RU" sz="1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1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3" name="Таблица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465593"/>
              </p:ext>
            </p:extLst>
          </p:nvPr>
        </p:nvGraphicFramePr>
        <p:xfrm>
          <a:off x="25332" y="3401766"/>
          <a:ext cx="449510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49510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51143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sp>
        <p:nvSpPr>
          <p:cNvPr id="120" name="Прямоугольник 119"/>
          <p:cNvSpPr/>
          <p:nvPr/>
        </p:nvSpPr>
        <p:spPr>
          <a:xfrm rot="16200000">
            <a:off x="-317384" y="3248371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5647340" y="6459611"/>
            <a:ext cx="859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</p:txBody>
      </p:sp>
      <p:graphicFrame>
        <p:nvGraphicFramePr>
          <p:cNvPr id="94" name="Таблица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893424"/>
              </p:ext>
            </p:extLst>
          </p:nvPr>
        </p:nvGraphicFramePr>
        <p:xfrm>
          <a:off x="0" y="4855676"/>
          <a:ext cx="480387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80387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41525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61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4AAAD9AAAARzMAAL8W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" y="160654"/>
            <a:ext cx="10786920" cy="466737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YBAADbGAAAyBoAAOEm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84371" y="4705712"/>
            <a:ext cx="3876516" cy="21522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3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k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MbAADsGwAAjjQAAG0m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349059" y="4828031"/>
            <a:ext cx="4030345" cy="17075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0" y="234000"/>
            <a:ext cx="10797814" cy="585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49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447"/>
          <a:stretch/>
        </p:blipFill>
        <p:spPr>
          <a:xfrm>
            <a:off x="6077691" y="4869257"/>
            <a:ext cx="1865727" cy="143974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b="3981"/>
          <a:stretch/>
        </p:blipFill>
        <p:spPr>
          <a:xfrm>
            <a:off x="2361000" y="1997529"/>
            <a:ext cx="1888418" cy="143147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-1" b="4408"/>
          <a:stretch/>
        </p:blipFill>
        <p:spPr>
          <a:xfrm>
            <a:off x="2361000" y="564129"/>
            <a:ext cx="1882552" cy="14248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7" y="566069"/>
            <a:ext cx="1972858" cy="14886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"/>
          <a:stretch/>
        </p:blipFill>
        <p:spPr>
          <a:xfrm>
            <a:off x="389695" y="1994875"/>
            <a:ext cx="1980972" cy="143412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-1" b="5355"/>
          <a:stretch/>
        </p:blipFill>
        <p:spPr>
          <a:xfrm>
            <a:off x="2361000" y="3429000"/>
            <a:ext cx="1862534" cy="1395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"/>
          <a:stretch/>
        </p:blipFill>
        <p:spPr>
          <a:xfrm>
            <a:off x="379837" y="3406459"/>
            <a:ext cx="1975701" cy="147607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"/>
          <a:stretch/>
        </p:blipFill>
        <p:spPr>
          <a:xfrm>
            <a:off x="379836" y="4882532"/>
            <a:ext cx="1984505" cy="140978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b="4447"/>
          <a:stretch/>
        </p:blipFill>
        <p:spPr>
          <a:xfrm>
            <a:off x="2361000" y="4869257"/>
            <a:ext cx="1875720" cy="14397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-1" b="3187"/>
          <a:stretch/>
        </p:blipFill>
        <p:spPr>
          <a:xfrm>
            <a:off x="7934522" y="4877435"/>
            <a:ext cx="1542646" cy="1438684"/>
          </a:xfrm>
          <a:prstGeom prst="rect">
            <a:avLst/>
          </a:prstGeom>
        </p:spPr>
      </p:pic>
      <p:sp>
        <p:nvSpPr>
          <p:cNvPr id="36" name="Блок-схема: узел 35"/>
          <p:cNvSpPr/>
          <p:nvPr/>
        </p:nvSpPr>
        <p:spPr>
          <a:xfrm>
            <a:off x="1369278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7" name="Блок-схема: узел 36"/>
          <p:cNvSpPr/>
          <p:nvPr/>
        </p:nvSpPr>
        <p:spPr>
          <a:xfrm>
            <a:off x="1364855" y="2473903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8" name="Блок-схема: узел 37"/>
          <p:cNvSpPr/>
          <p:nvPr/>
        </p:nvSpPr>
        <p:spPr>
          <a:xfrm>
            <a:off x="1368230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13627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Блок-схема: узел 38"/>
          <p:cNvSpPr/>
          <p:nvPr/>
        </p:nvSpPr>
        <p:spPr>
          <a:xfrm>
            <a:off x="2774666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Блок-схема: узел 39"/>
          <p:cNvSpPr/>
          <p:nvPr/>
        </p:nvSpPr>
        <p:spPr>
          <a:xfrm>
            <a:off x="2774666" y="247252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1" name="Блок-схема: узел 40"/>
          <p:cNvSpPr/>
          <p:nvPr/>
        </p:nvSpPr>
        <p:spPr>
          <a:xfrm>
            <a:off x="2769925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5" name="Блок-схема: узел 64"/>
          <p:cNvSpPr/>
          <p:nvPr/>
        </p:nvSpPr>
        <p:spPr>
          <a:xfrm>
            <a:off x="27699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-1" b="4408"/>
          <a:stretch/>
        </p:blipFill>
        <p:spPr>
          <a:xfrm>
            <a:off x="4251000" y="564129"/>
            <a:ext cx="1846844" cy="1424871"/>
          </a:xfrm>
          <a:prstGeom prst="rect">
            <a:avLst/>
          </a:prstGeom>
        </p:spPr>
      </p:pic>
      <p:sp>
        <p:nvSpPr>
          <p:cNvPr id="42" name="Блок-схема: узел 41"/>
          <p:cNvSpPr/>
          <p:nvPr/>
        </p:nvSpPr>
        <p:spPr>
          <a:xfrm>
            <a:off x="4867145" y="108555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994"/>
          <a:stretch/>
        </p:blipFill>
        <p:spPr>
          <a:xfrm>
            <a:off x="4251000" y="1996748"/>
            <a:ext cx="1843567" cy="1432252"/>
          </a:xfrm>
          <a:prstGeom prst="rect">
            <a:avLst/>
          </a:prstGeom>
        </p:spPr>
      </p:pic>
      <p:sp>
        <p:nvSpPr>
          <p:cNvPr id="43" name="Блок-схема: узел 42"/>
          <p:cNvSpPr/>
          <p:nvPr/>
        </p:nvSpPr>
        <p:spPr>
          <a:xfrm>
            <a:off x="4867145" y="251817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b="3499"/>
          <a:stretch/>
        </p:blipFill>
        <p:spPr>
          <a:xfrm>
            <a:off x="4205999" y="3428999"/>
            <a:ext cx="1890001" cy="1444451"/>
          </a:xfrm>
          <a:prstGeom prst="rect">
            <a:avLst/>
          </a:prstGeom>
        </p:spPr>
      </p:pic>
      <p:sp>
        <p:nvSpPr>
          <p:cNvPr id="44" name="Блок-схема: узел 43"/>
          <p:cNvSpPr/>
          <p:nvPr/>
        </p:nvSpPr>
        <p:spPr>
          <a:xfrm>
            <a:off x="4871505" y="396737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b="3139"/>
          <a:stretch/>
        </p:blipFill>
        <p:spPr>
          <a:xfrm>
            <a:off x="4211759" y="4878548"/>
            <a:ext cx="1899388" cy="1444502"/>
          </a:xfrm>
          <a:prstGeom prst="rect">
            <a:avLst/>
          </a:prstGeom>
        </p:spPr>
      </p:pic>
      <p:sp>
        <p:nvSpPr>
          <p:cNvPr id="64" name="Блок-схема: узел 63"/>
          <p:cNvSpPr/>
          <p:nvPr/>
        </p:nvSpPr>
        <p:spPr>
          <a:xfrm>
            <a:off x="4871844" y="5388279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b="4150"/>
          <a:stretch/>
        </p:blipFill>
        <p:spPr>
          <a:xfrm>
            <a:off x="6095999" y="562855"/>
            <a:ext cx="1857811" cy="1426145"/>
          </a:xfrm>
          <a:prstGeom prst="rect">
            <a:avLst/>
          </a:prstGeom>
        </p:spPr>
      </p:pic>
      <p:sp>
        <p:nvSpPr>
          <p:cNvPr id="76" name="Блок-схема: узел 75"/>
          <p:cNvSpPr/>
          <p:nvPr/>
        </p:nvSpPr>
        <p:spPr>
          <a:xfrm>
            <a:off x="7122632" y="909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b="3531"/>
          <a:stretch/>
        </p:blipFill>
        <p:spPr>
          <a:xfrm>
            <a:off x="6105295" y="1998258"/>
            <a:ext cx="1857552" cy="1421225"/>
          </a:xfrm>
          <a:prstGeom prst="rect">
            <a:avLst/>
          </a:prstGeom>
        </p:spPr>
      </p:pic>
      <p:sp>
        <p:nvSpPr>
          <p:cNvPr id="77" name="Блок-схема: узел 76"/>
          <p:cNvSpPr/>
          <p:nvPr/>
        </p:nvSpPr>
        <p:spPr>
          <a:xfrm>
            <a:off x="7122632" y="233466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b="3999"/>
          <a:stretch/>
        </p:blipFill>
        <p:spPr>
          <a:xfrm>
            <a:off x="6077730" y="3430966"/>
            <a:ext cx="1875822" cy="1443131"/>
          </a:xfrm>
          <a:prstGeom prst="rect">
            <a:avLst/>
          </a:prstGeom>
        </p:spPr>
      </p:pic>
      <p:sp>
        <p:nvSpPr>
          <p:cNvPr id="78" name="Блок-схема: узел 77"/>
          <p:cNvSpPr/>
          <p:nvPr/>
        </p:nvSpPr>
        <p:spPr>
          <a:xfrm>
            <a:off x="7143297" y="376493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9" name="Блок-схема: узел 78"/>
          <p:cNvSpPr/>
          <p:nvPr/>
        </p:nvSpPr>
        <p:spPr>
          <a:xfrm>
            <a:off x="7165192" y="519817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b="5320"/>
          <a:stretch/>
        </p:blipFill>
        <p:spPr>
          <a:xfrm>
            <a:off x="7940999" y="571677"/>
            <a:ext cx="1546803" cy="1417323"/>
          </a:xfrm>
          <a:prstGeom prst="rect">
            <a:avLst/>
          </a:prstGeom>
        </p:spPr>
      </p:pic>
      <p:sp>
        <p:nvSpPr>
          <p:cNvPr id="80" name="Блок-схема: узел 79"/>
          <p:cNvSpPr/>
          <p:nvPr/>
        </p:nvSpPr>
        <p:spPr>
          <a:xfrm>
            <a:off x="8672254" y="93501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670"/>
          <a:stretch/>
        </p:blipFill>
        <p:spPr>
          <a:xfrm>
            <a:off x="7940004" y="1999013"/>
            <a:ext cx="1546392" cy="1429987"/>
          </a:xfrm>
          <a:prstGeom prst="rect">
            <a:avLst/>
          </a:prstGeom>
        </p:spPr>
      </p:pic>
      <p:sp>
        <p:nvSpPr>
          <p:cNvPr id="81" name="Блок-схема: узел 80"/>
          <p:cNvSpPr/>
          <p:nvPr/>
        </p:nvSpPr>
        <p:spPr>
          <a:xfrm>
            <a:off x="8672254" y="237014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1" b="3533"/>
          <a:stretch/>
        </p:blipFill>
        <p:spPr>
          <a:xfrm>
            <a:off x="7932420" y="3443368"/>
            <a:ext cx="1544611" cy="1437821"/>
          </a:xfrm>
          <a:prstGeom prst="rect">
            <a:avLst/>
          </a:prstGeom>
        </p:spPr>
      </p:pic>
      <p:sp>
        <p:nvSpPr>
          <p:cNvPr id="82" name="Блок-схема: узел 81"/>
          <p:cNvSpPr/>
          <p:nvPr/>
        </p:nvSpPr>
        <p:spPr>
          <a:xfrm>
            <a:off x="8676077" y="380556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3" name="Блок-схема: узел 82"/>
          <p:cNvSpPr/>
          <p:nvPr/>
        </p:nvSpPr>
        <p:spPr>
          <a:xfrm>
            <a:off x="8672254" y="522738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b="3033"/>
          <a:stretch/>
        </p:blipFill>
        <p:spPr>
          <a:xfrm>
            <a:off x="9453981" y="578637"/>
            <a:ext cx="1695548" cy="1463495"/>
          </a:xfrm>
          <a:prstGeom prst="rect">
            <a:avLst/>
          </a:prstGeom>
        </p:spPr>
      </p:pic>
      <p:sp>
        <p:nvSpPr>
          <p:cNvPr id="84" name="Блок-схема: узел 83"/>
          <p:cNvSpPr/>
          <p:nvPr/>
        </p:nvSpPr>
        <p:spPr>
          <a:xfrm>
            <a:off x="10458821" y="102285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153"/>
          <a:stretch/>
        </p:blipFill>
        <p:spPr>
          <a:xfrm>
            <a:off x="9463018" y="2007159"/>
            <a:ext cx="1703530" cy="1421841"/>
          </a:xfrm>
          <a:prstGeom prst="rect">
            <a:avLst/>
          </a:prstGeom>
        </p:spPr>
      </p:pic>
      <p:sp>
        <p:nvSpPr>
          <p:cNvPr id="85" name="Блок-схема: узел 84"/>
          <p:cNvSpPr/>
          <p:nvPr/>
        </p:nvSpPr>
        <p:spPr>
          <a:xfrm>
            <a:off x="10458821" y="2450114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b="3361"/>
          <a:stretch/>
        </p:blipFill>
        <p:spPr>
          <a:xfrm>
            <a:off x="9458448" y="3442293"/>
            <a:ext cx="1708100" cy="1474057"/>
          </a:xfrm>
          <a:prstGeom prst="rect">
            <a:avLst/>
          </a:prstGeom>
        </p:spPr>
      </p:pic>
      <p:sp>
        <p:nvSpPr>
          <p:cNvPr id="86" name="Блок-схема: узел 85"/>
          <p:cNvSpPr/>
          <p:nvPr/>
        </p:nvSpPr>
        <p:spPr>
          <a:xfrm>
            <a:off x="10464828" y="388525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b="2905"/>
          <a:stretch/>
        </p:blipFill>
        <p:spPr>
          <a:xfrm>
            <a:off x="9471000" y="4877435"/>
            <a:ext cx="1695548" cy="1431565"/>
          </a:xfrm>
          <a:prstGeom prst="rect">
            <a:avLst/>
          </a:prstGeom>
        </p:spPr>
      </p:pic>
      <p:sp>
        <p:nvSpPr>
          <p:cNvPr id="87" name="Блок-схема: узел 86"/>
          <p:cNvSpPr/>
          <p:nvPr/>
        </p:nvSpPr>
        <p:spPr>
          <a:xfrm>
            <a:off x="10458821" y="5314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91" name="Таблица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28373"/>
              </p:ext>
            </p:extLst>
          </p:nvPr>
        </p:nvGraphicFramePr>
        <p:xfrm>
          <a:off x="97508" y="570505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2" name="Таблица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31499"/>
              </p:ext>
            </p:extLst>
          </p:nvPr>
        </p:nvGraphicFramePr>
        <p:xfrm>
          <a:off x="95957" y="2035589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3" name="Таблица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74790"/>
              </p:ext>
            </p:extLst>
          </p:nvPr>
        </p:nvGraphicFramePr>
        <p:xfrm>
          <a:off x="94658" y="3417449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4" name="Таблица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04512"/>
              </p:ext>
            </p:extLst>
          </p:nvPr>
        </p:nvGraphicFramePr>
        <p:xfrm>
          <a:off x="94658" y="4876658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6" name="Таблица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33695"/>
              </p:ext>
            </p:extLst>
          </p:nvPr>
        </p:nvGraphicFramePr>
        <p:xfrm>
          <a:off x="49255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8449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73926"/>
              </p:ext>
            </p:extLst>
          </p:nvPr>
        </p:nvGraphicFramePr>
        <p:xfrm>
          <a:off x="235928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0335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8114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8" name="Таблица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16520"/>
              </p:ext>
            </p:extLst>
          </p:nvPr>
        </p:nvGraphicFramePr>
        <p:xfrm>
          <a:off x="4322767" y="6314097"/>
          <a:ext cx="18562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2137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9905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30474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922763"/>
              </p:ext>
            </p:extLst>
          </p:nvPr>
        </p:nvGraphicFramePr>
        <p:xfrm>
          <a:off x="6131710" y="6314097"/>
          <a:ext cx="1787041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9013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30703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26723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76171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1443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7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ru-RU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7906681" y="6305173"/>
            <a:ext cx="161303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145E  155E   165E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498943" y="6305173"/>
            <a:ext cx="162051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135E   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  155E  165E  175E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Таблица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38923"/>
              </p:ext>
            </p:extLst>
          </p:nvPr>
        </p:nvGraphicFramePr>
        <p:xfrm>
          <a:off x="495401" y="565156"/>
          <a:ext cx="10651188" cy="5740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2657">
                  <a:extLst>
                    <a:ext uri="{9D8B030D-6E8A-4147-A177-3AD203B41FA5}">
                      <a16:colId xmlns:a16="http://schemas.microsoft.com/office/drawing/2014/main" val="778249738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3883881700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1257844725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2422709435"/>
                    </a:ext>
                  </a:extLst>
                </a:gridCol>
                <a:gridCol w="1530000">
                  <a:extLst>
                    <a:ext uri="{9D8B030D-6E8A-4147-A177-3AD203B41FA5}">
                      <a16:colId xmlns:a16="http://schemas.microsoft.com/office/drawing/2014/main" val="1868647098"/>
                    </a:ext>
                  </a:extLst>
                </a:gridCol>
                <a:gridCol w="1678531">
                  <a:extLst>
                    <a:ext uri="{9D8B030D-6E8A-4147-A177-3AD203B41FA5}">
                      <a16:colId xmlns:a16="http://schemas.microsoft.com/office/drawing/2014/main" val="3023981785"/>
                    </a:ext>
                  </a:extLst>
                </a:gridCol>
              </a:tblGrid>
              <a:tr h="142924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54182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18889"/>
                  </a:ext>
                </a:extLst>
              </a:tr>
              <a:tr h="144923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98859"/>
                  </a:ext>
                </a:extLst>
              </a:tr>
              <a:tr h="1421536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043845"/>
                  </a:ext>
                </a:extLst>
              </a:tr>
            </a:tbl>
          </a:graphicData>
        </a:graphic>
      </p:graphicFrame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216898"/>
              </p:ext>
            </p:extLst>
          </p:nvPr>
        </p:nvGraphicFramePr>
        <p:xfrm>
          <a:off x="495401" y="72738"/>
          <a:ext cx="10651188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1774534">
                  <a:extLst>
                    <a:ext uri="{9D8B030D-6E8A-4147-A177-3AD203B41FA5}">
                      <a16:colId xmlns:a16="http://schemas.microsoft.com/office/drawing/2014/main" val="3744210662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2222378649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87783263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872322847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427829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33991399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36815"/>
                  </a:ext>
                </a:extLst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28280" y="2753915"/>
            <a:ext cx="603617" cy="147645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627041" y="6428259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 rot="16200000">
            <a:off x="-287924" y="3250517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0541"/>
              </p:ext>
            </p:extLst>
          </p:nvPr>
        </p:nvGraphicFramePr>
        <p:xfrm>
          <a:off x="11157911" y="578635"/>
          <a:ext cx="323279" cy="573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9">
                  <a:extLst>
                    <a:ext uri="{9D8B030D-6E8A-4147-A177-3AD203B41FA5}">
                      <a16:colId xmlns:a16="http://schemas.microsoft.com/office/drawing/2014/main" val="612487139"/>
                    </a:ext>
                  </a:extLst>
                </a:gridCol>
              </a:tblGrid>
              <a:tr h="150036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1310"/>
                  </a:ext>
                </a:extLst>
              </a:tr>
              <a:tr h="135000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08649"/>
                  </a:ext>
                </a:extLst>
              </a:tr>
              <a:tr h="146567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 JUL</a:t>
                      </a:r>
                      <a:endParaRPr lang="ru-RU" sz="1200" b="1" kern="1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49155"/>
                  </a:ext>
                </a:extLst>
              </a:tr>
              <a:tr h="14160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JUN-SEP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0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04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974148"/>
          </a:xfrm>
        </p:spPr>
        <p:txBody>
          <a:bodyPr/>
          <a:lstStyle/>
          <a:p>
            <a:pPr>
              <a:defRPr lang="ru-ru"/>
            </a:pPr>
            <a:r>
              <a:rPr lang="en-US" dirty="0"/>
              <a:t>standard chronology</a:t>
            </a:r>
            <a:endParaRPr dirty="0"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oAw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10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EEAADAEQAAgCUAAPE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" y="2885440"/>
            <a:ext cx="5404485" cy="3607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Рисунок 1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ImAADsEAAAJUgAAPEn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0" y="2750820"/>
            <a:ext cx="5549265" cy="37420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6" y="521137"/>
            <a:ext cx="4942840" cy="61077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72" y="565443"/>
            <a:ext cx="4868412" cy="60634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CmZ7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FB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2392217"/>
            <a:ext cx="5560006" cy="41606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09" y="3261962"/>
            <a:ext cx="5938019" cy="31031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Cabb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UwYAABAAAAAmAAAACAAAAAEg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66294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 lang="ru-ru" sz="3960" cap="none"/>
            </a:pPr>
            <a:endParaRPr lang="en-us" cap="none" dirty="0"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0" y="493224"/>
            <a:ext cx="6093299" cy="62206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rPr lang="en-US" dirty="0"/>
              <a:t>residual chronology</a:t>
            </a:r>
            <a:endParaRPr dirty="0"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0" y="2756848"/>
            <a:ext cx="5765631" cy="37313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296" y="2835628"/>
            <a:ext cx="5563624" cy="36525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0" y="539638"/>
            <a:ext cx="5031883" cy="6171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88" y="689834"/>
            <a:ext cx="4959042" cy="61681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BpDAAAHCQAAPE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7395"/>
            <a:ext cx="5869940" cy="4475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Рисунок 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wkAAB7EwAAVEgAAC0n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869940" y="3166745"/>
            <a:ext cx="5887720" cy="32016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563</Words>
  <Application>Microsoft Office PowerPoint</Application>
  <PresentationFormat>Широкоэкранный</PresentationFormat>
  <Paragraphs>422</Paragraphs>
  <Slides>21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SimSun</vt:lpstr>
      <vt:lpstr>Arial</vt:lpstr>
      <vt:lpstr>Calibri</vt:lpstr>
      <vt:lpstr>Calibri Light</vt:lpstr>
      <vt:lpstr>Times New Roman</vt:lpstr>
      <vt:lpstr>Presentation</vt:lpstr>
      <vt:lpstr>Презентация PowerPoint</vt:lpstr>
      <vt:lpstr>Презентация PowerPoint</vt:lpstr>
      <vt:lpstr>standard chronology</vt:lpstr>
      <vt:lpstr>Презентация PowerPoint</vt:lpstr>
      <vt:lpstr>Презентация PowerPoint</vt:lpstr>
      <vt:lpstr>Презентация PowerPoint</vt:lpstr>
      <vt:lpstr>residual chronology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Kristina</dc:creator>
  <cp:keywords/>
  <dc:description/>
  <cp:lastModifiedBy>Кристина</cp:lastModifiedBy>
  <cp:revision>68</cp:revision>
  <dcterms:created xsi:type="dcterms:W3CDTF">2024-11-17T20:31:30Z</dcterms:created>
  <dcterms:modified xsi:type="dcterms:W3CDTF">2025-02-19T12:06:24Z</dcterms:modified>
</cp:coreProperties>
</file>